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6" r:id="rId2"/>
  </p:sldMasterIdLst>
  <p:notesMasterIdLst>
    <p:notesMasterId r:id="rId10"/>
  </p:notesMasterIdLst>
  <p:handoutMasterIdLst>
    <p:handoutMasterId r:id="rId11"/>
  </p:handoutMasterIdLst>
  <p:sldIdLst>
    <p:sldId id="259" r:id="rId3"/>
    <p:sldId id="262" r:id="rId4"/>
    <p:sldId id="279" r:id="rId5"/>
    <p:sldId id="1724" r:id="rId6"/>
    <p:sldId id="1725" r:id="rId7"/>
    <p:sldId id="1726" r:id="rId8"/>
    <p:sldId id="275" r:id="rId9"/>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3863" userDrawn="1">
          <p15:clr>
            <a:srgbClr val="A4A3A4"/>
          </p15:clr>
        </p15:guide>
        <p15:guide id="5" orient="horz" pos="1003" userDrawn="1">
          <p15:clr>
            <a:srgbClr val="A4A3A4"/>
          </p15:clr>
        </p15:guide>
        <p15:guide id="6" orient="horz" pos="1502" userDrawn="1">
          <p15:clr>
            <a:srgbClr val="A4A3A4"/>
          </p15:clr>
        </p15:guide>
        <p15:guide id="7" orient="horz" pos="3113" userDrawn="1">
          <p15:clr>
            <a:srgbClr val="A4A3A4"/>
          </p15:clr>
        </p15:guide>
        <p15:guide id="8" pos="2128" userDrawn="1">
          <p15:clr>
            <a:srgbClr val="A4A3A4"/>
          </p15:clr>
        </p15:guide>
        <p15:guide id="9" pos="4067" userDrawn="1">
          <p15:clr>
            <a:srgbClr val="A4A3A4"/>
          </p15:clr>
        </p15:guide>
        <p15:guide id="10" pos="5972" userDrawn="1">
          <p15:clr>
            <a:srgbClr val="A4A3A4"/>
          </p15:clr>
        </p15:guide>
        <p15:guide id="11" pos="5292" userDrawn="1">
          <p15:clr>
            <a:srgbClr val="A4A3A4"/>
          </p15:clr>
        </p15:guide>
        <p15:guide id="12" pos="22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DB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52" autoAdjust="0"/>
    <p:restoredTop sz="89867" autoAdjust="0"/>
  </p:normalViewPr>
  <p:slideViewPr>
    <p:cSldViewPr snapToGrid="0" showGuides="1">
      <p:cViewPr varScale="1">
        <p:scale>
          <a:sx n="72" d="100"/>
          <a:sy n="72" d="100"/>
        </p:scale>
        <p:origin x="1027" y="53"/>
      </p:cViewPr>
      <p:guideLst>
        <p:guide pos="3863"/>
        <p:guide orient="horz" pos="1003"/>
        <p:guide orient="horz" pos="1502"/>
        <p:guide orient="horz" pos="3113"/>
        <p:guide pos="2128"/>
        <p:guide pos="4067"/>
        <p:guide pos="5972"/>
        <p:guide pos="5292"/>
        <p:guide pos="2275"/>
      </p:guideLst>
    </p:cSldViewPr>
  </p:slideViewPr>
  <p:outlineViewPr>
    <p:cViewPr>
      <p:scale>
        <a:sx n="33" d="100"/>
        <a:sy n="33" d="100"/>
      </p:scale>
      <p:origin x="0" y="-8496"/>
    </p:cViewPr>
  </p:outlineViewPr>
  <p:notesTextViewPr>
    <p:cViewPr>
      <p:scale>
        <a:sx n="1" d="1"/>
        <a:sy n="1" d="1"/>
      </p:scale>
      <p:origin x="0" y="0"/>
    </p:cViewPr>
  </p:notesTextViewPr>
  <p:sorterViewPr>
    <p:cViewPr varScale="1">
      <p:scale>
        <a:sx n="1" d="1"/>
        <a:sy n="1" d="1"/>
      </p:scale>
      <p:origin x="0" y="-5592"/>
    </p:cViewPr>
  </p:sorterViewPr>
  <p:notesViewPr>
    <p:cSldViewPr snapToGrid="0" showGuides="1">
      <p:cViewPr varScale="1">
        <p:scale>
          <a:sx n="85" d="100"/>
          <a:sy n="85" d="100"/>
        </p:scale>
        <p:origin x="380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08DB251-D803-4475-8281-4947A89E790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CC6218A5-2289-4813-A341-6263B16CBAD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12A60F-63B3-4D54-AA63-B159FADA9F31}" type="datetimeFigureOut">
              <a:rPr lang="zh-CN" altLang="en-US" smtClean="0"/>
              <a:t>2022/6/5</a:t>
            </a:fld>
            <a:endParaRPr lang="zh-CN" altLang="en-US"/>
          </a:p>
        </p:txBody>
      </p:sp>
      <p:sp>
        <p:nvSpPr>
          <p:cNvPr id="4" name="页脚占位符 3">
            <a:extLst>
              <a:ext uri="{FF2B5EF4-FFF2-40B4-BE49-F238E27FC236}">
                <a16:creationId xmlns:a16="http://schemas.microsoft.com/office/drawing/2014/main" id="{597CE9A9-1C60-4F0A-AA63-4467F58DE8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691EA911-14C2-4254-9079-FD9EC1C139A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94E6C1-322F-4AF4-A541-6A7DCE3853A3}" type="slidenum">
              <a:rPr lang="zh-CN" altLang="en-US" smtClean="0"/>
              <a:t>‹#›</a:t>
            </a:fld>
            <a:endParaRPr lang="zh-CN" altLang="en-US"/>
          </a:p>
        </p:txBody>
      </p:sp>
    </p:spTree>
    <p:extLst>
      <p:ext uri="{BB962C8B-B14F-4D97-AF65-F5344CB8AC3E}">
        <p14:creationId xmlns:p14="http://schemas.microsoft.com/office/powerpoint/2010/main" val="26884180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513A3C-D0C5-45C0-BD52-194E76396705}" type="datetimeFigureOut">
              <a:rPr lang="zh-CN" altLang="en-US" smtClean="0"/>
              <a:t>2022/6/5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D5545-95D4-489F-B8ED-7EAFA774B567}" type="slidenum">
              <a:rPr lang="zh-CN" altLang="en-US" smtClean="0"/>
              <a:t>‹#›</a:t>
            </a:fld>
            <a:endParaRPr lang="zh-CN" altLang="en-US"/>
          </a:p>
        </p:txBody>
      </p:sp>
    </p:spTree>
    <p:extLst>
      <p:ext uri="{BB962C8B-B14F-4D97-AF65-F5344CB8AC3E}">
        <p14:creationId xmlns:p14="http://schemas.microsoft.com/office/powerpoint/2010/main" val="932241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1</a:t>
            </a:fld>
            <a:endParaRPr lang="zh-CN" altLang="en-US"/>
          </a:p>
        </p:txBody>
      </p:sp>
    </p:spTree>
    <p:extLst>
      <p:ext uri="{BB962C8B-B14F-4D97-AF65-F5344CB8AC3E}">
        <p14:creationId xmlns:p14="http://schemas.microsoft.com/office/powerpoint/2010/main" val="1740546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进展分三方面：</a:t>
            </a:r>
            <a:endParaRPr lang="en-US" altLang="zh-CN" dirty="0"/>
          </a:p>
          <a:p>
            <a:pPr marL="228600" indent="-228600">
              <a:buAutoNum type="arabicPeriod"/>
            </a:pPr>
            <a:r>
              <a:rPr lang="zh-CN" altLang="en-US" dirty="0"/>
              <a:t>复现论文中的模型后， 再分析数据集的特性</a:t>
            </a:r>
            <a:endParaRPr lang="en-US" altLang="zh-CN" dirty="0"/>
          </a:p>
          <a:p>
            <a:pPr marL="228600" indent="-228600">
              <a:buAutoNum type="arabicPeriod"/>
            </a:pPr>
            <a:r>
              <a:rPr lang="zh-CN" altLang="en-US" dirty="0"/>
              <a:t>听取老师的建议，精简深度网络</a:t>
            </a:r>
            <a:r>
              <a:rPr lang="en-US" altLang="zh-CN" dirty="0"/>
              <a:t>, </a:t>
            </a:r>
            <a:r>
              <a:rPr lang="zh-CN" altLang="en-US"/>
              <a:t>希望比较多种不同的方法</a:t>
            </a:r>
            <a:endParaRPr lang="en-US" altLang="zh-CN" dirty="0"/>
          </a:p>
          <a:p>
            <a:pPr marL="228600" indent="-228600">
              <a:buAutoNum type="arabicPeriod"/>
            </a:pPr>
            <a:r>
              <a:rPr lang="zh-CN" altLang="en-US" dirty="0"/>
              <a:t>尝试传统机器学习模型</a:t>
            </a:r>
          </a:p>
        </p:txBody>
      </p:sp>
      <p:sp>
        <p:nvSpPr>
          <p:cNvPr id="4" name="灯片编号占位符 3"/>
          <p:cNvSpPr>
            <a:spLocks noGrp="1"/>
          </p:cNvSpPr>
          <p:nvPr>
            <p:ph type="sldNum" sz="quarter" idx="5"/>
          </p:nvPr>
        </p:nvSpPr>
        <p:spPr/>
        <p:txBody>
          <a:bodyPr/>
          <a:lstStyle/>
          <a:p>
            <a:fld id="{6E0D5545-95D4-489F-B8ED-7EAFA774B567}" type="slidenum">
              <a:rPr lang="zh-CN" altLang="en-US" smtClean="0"/>
              <a:t>2</a:t>
            </a:fld>
            <a:endParaRPr lang="zh-CN" altLang="en-US"/>
          </a:p>
        </p:txBody>
      </p:sp>
    </p:spTree>
    <p:extLst>
      <p:ext uri="{BB962C8B-B14F-4D97-AF65-F5344CB8AC3E}">
        <p14:creationId xmlns:p14="http://schemas.microsoft.com/office/powerpoint/2010/main" val="353877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我们使用的数据集中只涉及</a:t>
            </a:r>
            <a:r>
              <a:rPr lang="en-US" altLang="zh-CN" dirty="0"/>
              <a:t>24</a:t>
            </a:r>
            <a:r>
              <a:rPr lang="zh-CN" altLang="en-US" dirty="0"/>
              <a:t>个参与者，参与人数较少，</a:t>
            </a:r>
            <a:r>
              <a:rPr lang="zh-CN" altLang="en-US" sz="1200" dirty="0">
                <a:solidFill>
                  <a:schemeClr val="tx1">
                    <a:lumMod val="75000"/>
                    <a:lumOff val="25000"/>
                  </a:schemeClr>
                </a:solidFill>
              </a:rPr>
              <a:t>数据之间缺乏独立性。在这个数据集上使用的深度模型的效果有时并不如比较浅的机器学习模型。</a:t>
            </a:r>
            <a:endParaRPr lang="en-US" altLang="zh-CN" sz="1200" dirty="0">
              <a:solidFill>
                <a:schemeClr val="tx1">
                  <a:lumMod val="75000"/>
                  <a:lumOff val="25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dirty="0">
              <a:solidFill>
                <a:schemeClr val="tx1">
                  <a:lumMod val="75000"/>
                  <a:lumOff val="25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a:solidFill>
                <a:schemeClr val="tx1">
                  <a:lumMod val="75000"/>
                  <a:lumOff val="25000"/>
                </a:schemeClr>
              </a:solidFill>
            </a:endParaRPr>
          </a:p>
          <a:p>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3</a:t>
            </a:fld>
            <a:endParaRPr lang="zh-CN" altLang="en-US"/>
          </a:p>
        </p:txBody>
      </p:sp>
    </p:spTree>
    <p:extLst>
      <p:ext uri="{BB962C8B-B14F-4D97-AF65-F5344CB8AC3E}">
        <p14:creationId xmlns:p14="http://schemas.microsoft.com/office/powerpoint/2010/main" val="1506119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lumMod val="75000"/>
                    <a:lumOff val="25000"/>
                  </a:schemeClr>
                </a:solidFill>
              </a:rPr>
              <a:t>因此我们精简了原始模型，比较</a:t>
            </a:r>
            <a:r>
              <a:rPr lang="en-US" altLang="zh-CN" sz="1200" dirty="0">
                <a:solidFill>
                  <a:schemeClr val="tx1">
                    <a:lumMod val="75000"/>
                    <a:lumOff val="25000"/>
                  </a:schemeClr>
                </a:solidFill>
              </a:rPr>
              <a:t>LSTM</a:t>
            </a:r>
            <a:r>
              <a:rPr lang="zh-CN" altLang="en-US" sz="1200" dirty="0">
                <a:solidFill>
                  <a:schemeClr val="tx1">
                    <a:lumMod val="75000"/>
                    <a:lumOff val="25000"/>
                  </a:schemeClr>
                </a:solidFill>
              </a:rPr>
              <a:t>和</a:t>
            </a:r>
            <a:r>
              <a:rPr lang="en-US" altLang="zh-CN" sz="1200" dirty="0">
                <a:solidFill>
                  <a:schemeClr val="tx1">
                    <a:lumMod val="75000"/>
                    <a:lumOff val="25000"/>
                  </a:schemeClr>
                </a:solidFill>
              </a:rPr>
              <a:t>CNN</a:t>
            </a:r>
            <a:r>
              <a:rPr lang="zh-CN" altLang="en-US" sz="1200" dirty="0">
                <a:solidFill>
                  <a:schemeClr val="tx1">
                    <a:lumMod val="75000"/>
                    <a:lumOff val="25000"/>
                  </a:schemeClr>
                </a:solidFill>
              </a:rPr>
              <a:t>的在这个数据集上的效果。</a:t>
            </a:r>
            <a:endParaRPr lang="en-US" altLang="zh-CN" sz="1200" dirty="0">
              <a:solidFill>
                <a:schemeClr val="tx1">
                  <a:lumMod val="75000"/>
                  <a:lumOff val="25000"/>
                </a:schemeClr>
              </a:solidFill>
            </a:endParaRPr>
          </a:p>
          <a:p>
            <a:endParaRPr lang="en-US" altLang="zh-CN" sz="1200" dirty="0">
              <a:solidFill>
                <a:schemeClr val="tx1">
                  <a:lumMod val="75000"/>
                  <a:lumOff val="25000"/>
                </a:schemeClr>
              </a:solidFill>
            </a:endParaRPr>
          </a:p>
          <a:p>
            <a:r>
              <a:rPr lang="en-US" altLang="zh-CN" sz="1200" dirty="0">
                <a:solidFill>
                  <a:schemeClr val="tx1">
                    <a:lumMod val="75000"/>
                    <a:lumOff val="25000"/>
                  </a:schemeClr>
                </a:solidFill>
              </a:rPr>
              <a:t>CNN</a:t>
            </a:r>
            <a:r>
              <a:rPr lang="zh-CN" altLang="en-US" sz="1200" dirty="0">
                <a:solidFill>
                  <a:schemeClr val="tx1">
                    <a:lumMod val="75000"/>
                    <a:lumOff val="25000"/>
                  </a:schemeClr>
                </a:solidFill>
              </a:rPr>
              <a:t>在验证集上的准确率达到</a:t>
            </a:r>
            <a:r>
              <a:rPr lang="en-US" altLang="zh-CN" sz="1200" dirty="0">
                <a:solidFill>
                  <a:schemeClr val="tx1">
                    <a:lumMod val="75000"/>
                    <a:lumOff val="25000"/>
                  </a:schemeClr>
                </a:solidFill>
              </a:rPr>
              <a:t>98.9%</a:t>
            </a:r>
            <a:r>
              <a:rPr lang="zh-CN" altLang="en-US" sz="1200" dirty="0">
                <a:solidFill>
                  <a:schemeClr val="tx1">
                    <a:lumMod val="75000"/>
                    <a:lumOff val="25000"/>
                  </a:schemeClr>
                </a:solidFill>
              </a:rPr>
              <a:t>，</a:t>
            </a:r>
            <a:r>
              <a:rPr lang="en-US" altLang="zh-CN" sz="1200" dirty="0">
                <a:solidFill>
                  <a:schemeClr val="tx1">
                    <a:lumMod val="75000"/>
                    <a:lumOff val="25000"/>
                  </a:schemeClr>
                </a:solidFill>
              </a:rPr>
              <a:t>LSTM</a:t>
            </a:r>
            <a:r>
              <a:rPr lang="zh-CN" altLang="en-US" sz="1200" dirty="0">
                <a:solidFill>
                  <a:schemeClr val="tx1">
                    <a:lumMod val="75000"/>
                    <a:lumOff val="25000"/>
                  </a:schemeClr>
                </a:solidFill>
              </a:rPr>
              <a:t>只有</a:t>
            </a:r>
            <a:r>
              <a:rPr lang="en-US" altLang="zh-CN" sz="1200" dirty="0">
                <a:solidFill>
                  <a:schemeClr val="tx1">
                    <a:lumMod val="75000"/>
                    <a:lumOff val="25000"/>
                  </a:schemeClr>
                </a:solidFill>
              </a:rPr>
              <a:t>97.2%</a:t>
            </a:r>
            <a:r>
              <a:rPr lang="zh-CN" altLang="en-US" sz="1200" dirty="0">
                <a:solidFill>
                  <a:schemeClr val="tx1">
                    <a:lumMod val="75000"/>
                    <a:lumOff val="25000"/>
                  </a:schemeClr>
                </a:solidFill>
              </a:rPr>
              <a:t>，但是</a:t>
            </a:r>
            <a:r>
              <a:rPr lang="en-US" altLang="zh-CN" sz="1200" dirty="0">
                <a:solidFill>
                  <a:schemeClr val="tx1">
                    <a:lumMod val="75000"/>
                    <a:lumOff val="25000"/>
                  </a:schemeClr>
                </a:solidFill>
              </a:rPr>
              <a:t>LSTM</a:t>
            </a:r>
            <a:r>
              <a:rPr lang="zh-CN" altLang="en-US" sz="1200" dirty="0">
                <a:solidFill>
                  <a:schemeClr val="tx1">
                    <a:lumMod val="75000"/>
                    <a:lumOff val="25000"/>
                  </a:schemeClr>
                </a:solidFill>
              </a:rPr>
              <a:t>具有更好的泛化性能，在测试集上的效果优于</a:t>
            </a:r>
            <a:r>
              <a:rPr lang="en-US" altLang="zh-CN" sz="1200" dirty="0">
                <a:solidFill>
                  <a:schemeClr val="tx1">
                    <a:lumMod val="75000"/>
                    <a:lumOff val="25000"/>
                  </a:schemeClr>
                </a:solidFill>
              </a:rPr>
              <a:t>CNN</a:t>
            </a:r>
            <a:r>
              <a:rPr lang="zh-CN" altLang="en-US" sz="1200" dirty="0">
                <a:solidFill>
                  <a:schemeClr val="tx1">
                    <a:lumMod val="75000"/>
                    <a:lumOff val="25000"/>
                  </a:schemeClr>
                </a:solidFill>
              </a:rPr>
              <a:t>。</a:t>
            </a:r>
            <a:endParaRPr lang="zh-CN" altLang="en-US" dirty="0"/>
          </a:p>
        </p:txBody>
      </p:sp>
      <p:sp>
        <p:nvSpPr>
          <p:cNvPr id="4" name="灯片编号占位符 3"/>
          <p:cNvSpPr>
            <a:spLocks noGrp="1"/>
          </p:cNvSpPr>
          <p:nvPr>
            <p:ph type="sldNum" sz="quarter" idx="5"/>
          </p:nvPr>
        </p:nvSpPr>
        <p:spPr/>
        <p:txBody>
          <a:bodyPr/>
          <a:lstStyle/>
          <a:p>
            <a:fld id="{6E0D5545-95D4-489F-B8ED-7EAFA774B567}" type="slidenum">
              <a:rPr lang="zh-CN" altLang="en-US" smtClean="0"/>
              <a:t>4</a:t>
            </a:fld>
            <a:endParaRPr lang="zh-CN" altLang="en-US"/>
          </a:p>
        </p:txBody>
      </p:sp>
    </p:spTree>
    <p:extLst>
      <p:ext uri="{BB962C8B-B14F-4D97-AF65-F5344CB8AC3E}">
        <p14:creationId xmlns:p14="http://schemas.microsoft.com/office/powerpoint/2010/main" val="416988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但是不进行手工调参的话，深度模型的效果不见得优于传统的方法。我们也尝试使用多种传统机器学习方法来解决这个问题。</a:t>
            </a:r>
            <a:endParaRPr lang="en-US" altLang="zh-CN" dirty="0"/>
          </a:p>
          <a:p>
            <a:endParaRPr lang="en-US" altLang="zh-CN" dirty="0"/>
          </a:p>
          <a:p>
            <a:r>
              <a:rPr lang="zh-CN" altLang="en-US" dirty="0"/>
              <a:t>由表中可以看到，基于梯度提升决策树的方法优于随机森林和</a:t>
            </a:r>
            <a:r>
              <a:rPr lang="en-US" altLang="zh-CN" dirty="0"/>
              <a:t>K</a:t>
            </a:r>
            <a:r>
              <a:rPr lang="zh-CN" altLang="en-US" dirty="0"/>
              <a:t>近邻聚类，但是它们都与</a:t>
            </a:r>
            <a:r>
              <a:rPr lang="en-US" altLang="zh-CN" dirty="0"/>
              <a:t>CNN+LSTM</a:t>
            </a:r>
            <a:r>
              <a:rPr lang="zh-CN" altLang="en-US" dirty="0"/>
              <a:t>的深度模型在同一水平线。</a:t>
            </a:r>
            <a:endParaRPr lang="en-US" altLang="zh-CN" dirty="0"/>
          </a:p>
          <a:p>
            <a:endParaRPr lang="en-US" altLang="zh-CN" dirty="0"/>
          </a:p>
          <a:p>
            <a:r>
              <a:rPr lang="zh-CN" altLang="en-US" dirty="0"/>
              <a:t>综合效果和推理时间来看的化，</a:t>
            </a:r>
            <a:r>
              <a:rPr lang="en-US" altLang="zh-CN" dirty="0" err="1"/>
              <a:t>XGBoost</a:t>
            </a:r>
            <a:r>
              <a:rPr lang="zh-CN" altLang="en-US" dirty="0"/>
              <a:t>最适合做这个任务。</a:t>
            </a:r>
          </a:p>
        </p:txBody>
      </p:sp>
      <p:sp>
        <p:nvSpPr>
          <p:cNvPr id="4" name="灯片编号占位符 3"/>
          <p:cNvSpPr>
            <a:spLocks noGrp="1"/>
          </p:cNvSpPr>
          <p:nvPr>
            <p:ph type="sldNum" sz="quarter" idx="5"/>
          </p:nvPr>
        </p:nvSpPr>
        <p:spPr/>
        <p:txBody>
          <a:bodyPr/>
          <a:lstStyle/>
          <a:p>
            <a:fld id="{6E0D5545-95D4-489F-B8ED-7EAFA774B567}" type="slidenum">
              <a:rPr lang="zh-CN" altLang="en-US" smtClean="0"/>
              <a:t>5</a:t>
            </a:fld>
            <a:endParaRPr lang="zh-CN" altLang="en-US"/>
          </a:p>
        </p:txBody>
      </p:sp>
    </p:spTree>
    <p:extLst>
      <p:ext uri="{BB962C8B-B14F-4D97-AF65-F5344CB8AC3E}">
        <p14:creationId xmlns:p14="http://schemas.microsoft.com/office/powerpoint/2010/main" val="25197712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2016174"/>
            <a:ext cx="10052879" cy="1060855"/>
          </a:xfrm>
          <a:prstGeom prst="rect">
            <a:avLst/>
          </a:prstGeom>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196924"/>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DE506FFD-8B27-444A-964F-E64D0BB3DAF0}"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4407403"/>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AF7A6D04-2810-44D7-A07D-0AA2596107F1}"/>
              </a:ext>
            </a:extLst>
          </p:cNvPr>
          <p:cNvGrpSpPr/>
          <p:nvPr userDrawn="1"/>
        </p:nvGrpSpPr>
        <p:grpSpPr>
          <a:xfrm>
            <a:off x="3352562" y="6244170"/>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2" name="直接连接符 11">
            <a:extLst>
              <a:ext uri="{FF2B5EF4-FFF2-40B4-BE49-F238E27FC236}">
                <a16:creationId xmlns:a16="http://schemas.microsoft.com/office/drawing/2014/main" id="{F6E58E8B-64DD-4CB6-9A0A-016E581D3E4C}"/>
              </a:ext>
            </a:extLst>
          </p:cNvPr>
          <p:cNvCxnSpPr/>
          <p:nvPr userDrawn="1"/>
        </p:nvCxnSpPr>
        <p:spPr>
          <a:xfrm>
            <a:off x="2046000" y="1712549"/>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443D3B54-A2E0-47EA-82F0-8A5C219B17CC}"/>
              </a:ext>
            </a:extLst>
          </p:cNvPr>
          <p:cNvCxnSpPr/>
          <p:nvPr userDrawn="1"/>
        </p:nvCxnSpPr>
        <p:spPr>
          <a:xfrm>
            <a:off x="2046000" y="3428810"/>
            <a:ext cx="8100000"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925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AABAA2F6-CE8B-4D0C-9DA1-7AFD8C0E1F1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18" name="平行四边形 17">
            <a:extLst>
              <a:ext uri="{FF2B5EF4-FFF2-40B4-BE49-F238E27FC236}">
                <a16:creationId xmlns:a16="http://schemas.microsoft.com/office/drawing/2014/main" id="{55B5EF86-CD68-45F5-B469-E0C751A7F1CE}"/>
              </a:ext>
            </a:extLst>
          </p:cNvPr>
          <p:cNvSpPr/>
          <p:nvPr userDrawn="1"/>
        </p:nvSpPr>
        <p:spPr>
          <a:xfrm>
            <a:off x="0" y="1"/>
            <a:ext cx="12191483" cy="685800"/>
          </a:xfrm>
          <a:prstGeom prst="parallelogram">
            <a:avLst>
              <a:gd name="adj" fmla="val 4444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7" name="图片 6" descr="图片包含 户外, 标牌, 黑色&#10;&#10;自动生成的说明">
            <a:extLst>
              <a:ext uri="{FF2B5EF4-FFF2-40B4-BE49-F238E27FC236}">
                <a16:creationId xmlns:a16="http://schemas.microsoft.com/office/drawing/2014/main" id="{BBD19A13-D175-4468-834D-FE213A533AB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8" name="文本占位符 31">
            <a:extLst>
              <a:ext uri="{FF2B5EF4-FFF2-40B4-BE49-F238E27FC236}">
                <a16:creationId xmlns:a16="http://schemas.microsoft.com/office/drawing/2014/main" id="{0E3A7107-0A14-4195-8DEB-51F0B46D6BB5}"/>
              </a:ext>
            </a:extLst>
          </p:cNvPr>
          <p:cNvSpPr>
            <a:spLocks noGrp="1"/>
          </p:cNvSpPr>
          <p:nvPr>
            <p:ph type="body" sz="quarter" idx="11"/>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7" name="文本占位符 16">
            <a:extLst>
              <a:ext uri="{FF2B5EF4-FFF2-40B4-BE49-F238E27FC236}">
                <a16:creationId xmlns:a16="http://schemas.microsoft.com/office/drawing/2014/main" id="{2FF6FEE6-2A34-4756-8F6B-3232EC375278}"/>
              </a:ext>
            </a:extLst>
          </p:cNvPr>
          <p:cNvSpPr>
            <a:spLocks noGrp="1"/>
          </p:cNvSpPr>
          <p:nvPr>
            <p:ph type="body" sz="quarter" idx="14"/>
          </p:nvPr>
        </p:nvSpPr>
        <p:spPr>
          <a:xfrm>
            <a:off x="319056" y="766710"/>
            <a:ext cx="11568144" cy="4765791"/>
          </a:xfrm>
          <a:prstGeom prst="rect">
            <a:avLst/>
          </a:prstGeom>
        </p:spPr>
        <p:txBody>
          <a:bodyPr/>
          <a:lstStyle>
            <a:lvl1pPr marL="228600" indent="-228600">
              <a:lnSpc>
                <a:spcPct val="130000"/>
              </a:lnSpc>
              <a:buFontTx/>
              <a:buBlip>
                <a:blip r:embed="rId4"/>
              </a:buBlip>
              <a:defRPr sz="2000">
                <a:solidFill>
                  <a:schemeClr val="accent2"/>
                </a:solidFill>
              </a:defRPr>
            </a:lvl1pPr>
            <a:lvl2pPr>
              <a:lnSpc>
                <a:spcPct val="130000"/>
              </a:lnSpc>
              <a:defRPr sz="2000">
                <a:solidFill>
                  <a:schemeClr val="accent2"/>
                </a:solidFill>
              </a:defRPr>
            </a:lvl2pPr>
            <a:lvl3pPr>
              <a:lnSpc>
                <a:spcPct val="130000"/>
              </a:lnSpc>
              <a:defRPr sz="1800">
                <a:solidFill>
                  <a:schemeClr val="accent2"/>
                </a:solidFill>
              </a:defRPr>
            </a:lvl3pPr>
            <a:lvl4pPr>
              <a:lnSpc>
                <a:spcPct val="130000"/>
              </a:lnSpc>
              <a:defRPr sz="1600">
                <a:solidFill>
                  <a:schemeClr val="accent2"/>
                </a:solidFill>
              </a:defRPr>
            </a:lvl4pPr>
            <a:lvl5pPr>
              <a:lnSpc>
                <a:spcPct val="130000"/>
              </a:lnSpc>
              <a:defRPr sz="1600">
                <a:solidFill>
                  <a:schemeClr val="accent2"/>
                </a:solidFill>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1" name="平行四边形 20">
            <a:extLst>
              <a:ext uri="{FF2B5EF4-FFF2-40B4-BE49-F238E27FC236}">
                <a16:creationId xmlns:a16="http://schemas.microsoft.com/office/drawing/2014/main" id="{93235BFC-8F08-4C25-988C-FCB706C52ACD}"/>
              </a:ext>
            </a:extLst>
          </p:cNvPr>
          <p:cNvSpPr/>
          <p:nvPr userDrawn="1"/>
        </p:nvSpPr>
        <p:spPr>
          <a:xfrm>
            <a:off x="11428834" y="119857"/>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A14A4014-5A08-40D8-A5CC-B2FF9962A739}"/>
              </a:ext>
            </a:extLst>
          </p:cNvPr>
          <p:cNvSpPr/>
          <p:nvPr userDrawn="1"/>
        </p:nvSpPr>
        <p:spPr>
          <a:xfrm>
            <a:off x="11016782" y="322602"/>
            <a:ext cx="473565" cy="242093"/>
          </a:xfrm>
          <a:prstGeom prst="parallelogram">
            <a:avLst>
              <a:gd name="adj" fmla="val 44445"/>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2" name="图片 11">
            <a:extLst>
              <a:ext uri="{FF2B5EF4-FFF2-40B4-BE49-F238E27FC236}">
                <a16:creationId xmlns:a16="http://schemas.microsoft.com/office/drawing/2014/main" id="{72C3C1CA-869D-4F70-8C72-BC72214F5E64}"/>
              </a:ext>
            </a:extLst>
          </p:cNvPr>
          <p:cNvPicPr>
            <a:picLocks noChangeAspect="1"/>
          </p:cNvPicPr>
          <p:nvPr userDrawn="1"/>
        </p:nvPicPr>
        <p:blipFill rotWithShape="1">
          <a:blip r:embed="rId5"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12322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底">
    <p:bg>
      <p:bgPr>
        <a:solidFill>
          <a:schemeClr val="accent1"/>
        </a:solidFill>
        <a:effectLst/>
      </p:bgPr>
    </p:bg>
    <p:spTree>
      <p:nvGrpSpPr>
        <p:cNvPr id="1" name=""/>
        <p:cNvGrpSpPr/>
        <p:nvPr/>
      </p:nvGrpSpPr>
      <p:grpSpPr>
        <a:xfrm>
          <a:off x="0" y="0"/>
          <a:ext cx="0" cy="0"/>
          <a:chOff x="0" y="0"/>
          <a:chExt cx="0" cy="0"/>
        </a:xfrm>
      </p:grpSpPr>
      <p:pic>
        <p:nvPicPr>
          <p:cNvPr id="17" name="图片 16" descr="图片包含 建筑物&#10;&#10;自动生成的说明">
            <a:extLst>
              <a:ext uri="{FF2B5EF4-FFF2-40B4-BE49-F238E27FC236}">
                <a16:creationId xmlns:a16="http://schemas.microsoft.com/office/drawing/2014/main" id="{59C76395-F18A-42DC-A156-F93BFCD8E486}"/>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30480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9689690" y="3429000"/>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图片 18" descr="图片包含 户外, 标牌, 黑色&#10;&#10;自动生成的说明">
            <a:extLst>
              <a:ext uri="{FF2B5EF4-FFF2-40B4-BE49-F238E27FC236}">
                <a16:creationId xmlns:a16="http://schemas.microsoft.com/office/drawing/2014/main" id="{EC48E4B1-8892-4D66-885C-B3B81823AF7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267828" y="853340"/>
            <a:ext cx="1656344" cy="1656344"/>
          </a:xfrm>
          <a:prstGeom prst="rect">
            <a:avLst/>
          </a:prstGeom>
        </p:spPr>
      </p:pic>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555162" y="3129756"/>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7" name="图片 6">
            <a:extLst>
              <a:ext uri="{FF2B5EF4-FFF2-40B4-BE49-F238E27FC236}">
                <a16:creationId xmlns:a16="http://schemas.microsoft.com/office/drawing/2014/main" id="{12079C22-C965-4A93-8C7F-F7C26F71D8DF}"/>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1261840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2">
    <p:bg>
      <p:bgPr>
        <a:solidFill>
          <a:schemeClr val="accent1"/>
        </a:solidFill>
        <a:effectLst/>
      </p:bgPr>
    </p:bg>
    <p:spTree>
      <p:nvGrpSpPr>
        <p:cNvPr id="1" name=""/>
        <p:cNvGrpSpPr/>
        <p:nvPr/>
      </p:nvGrpSpPr>
      <p:grpSpPr>
        <a:xfrm>
          <a:off x="0" y="0"/>
          <a:ext cx="0" cy="0"/>
          <a:chOff x="0" y="0"/>
          <a:chExt cx="0" cy="0"/>
        </a:xfrm>
      </p:grpSpPr>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2">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cxnSp>
        <p:nvCxnSpPr>
          <p:cNvPr id="13" name="直接连接符 12">
            <a:extLst>
              <a:ext uri="{FF2B5EF4-FFF2-40B4-BE49-F238E27FC236}">
                <a16:creationId xmlns:a16="http://schemas.microsoft.com/office/drawing/2014/main" id="{C8C8E8E9-B6E9-4C9E-A8E5-EC39920274FE}"/>
              </a:ext>
            </a:extLst>
          </p:cNvPr>
          <p:cNvCxnSpPr/>
          <p:nvPr userDrawn="1"/>
        </p:nvCxnSpPr>
        <p:spPr>
          <a:xfrm>
            <a:off x="7322504" y="1488254"/>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A6D4021-94E1-4E9F-90EB-E54E5216CA6E}"/>
              </a:ext>
            </a:extLst>
          </p:cNvPr>
          <p:cNvCxnSpPr/>
          <p:nvPr userDrawn="1"/>
        </p:nvCxnSpPr>
        <p:spPr>
          <a:xfrm>
            <a:off x="7322504" y="4146847"/>
            <a:ext cx="21975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5033473" y="2496180"/>
            <a:ext cx="7081677" cy="598488"/>
          </a:xfrm>
          <a:prstGeom prst="rect">
            <a:avLst/>
          </a:prstGeom>
        </p:spPr>
        <p:txBody>
          <a:bodyPr anchor="ctr"/>
          <a:lstStyle>
            <a:lvl1pPr marL="0" indent="0" algn="ctr">
              <a:lnSpc>
                <a:spcPct val="100000"/>
              </a:lnSpc>
              <a:buNone/>
              <a:defRPr sz="6000" b="1" spc="600">
                <a:solidFill>
                  <a:schemeClr val="bg1"/>
                </a:solidFill>
              </a:defRPr>
            </a:lvl1pPr>
          </a:lstStyle>
          <a:p>
            <a:pPr lvl="0"/>
            <a:endParaRPr lang="zh-CN" altLang="en-US" dirty="0"/>
          </a:p>
        </p:txBody>
      </p:sp>
      <p:pic>
        <p:nvPicPr>
          <p:cNvPr id="3" name="图片 2">
            <a:extLst>
              <a:ext uri="{FF2B5EF4-FFF2-40B4-BE49-F238E27FC236}">
                <a16:creationId xmlns:a16="http://schemas.microsoft.com/office/drawing/2014/main" id="{B5861CDE-5CCC-4EC9-AAE6-4DDC185E1B6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790001" y="1860735"/>
            <a:ext cx="2858911" cy="2332270"/>
          </a:xfrm>
          <a:prstGeom prst="rect">
            <a:avLst/>
          </a:prstGeom>
        </p:spPr>
      </p:pic>
      <p:pic>
        <p:nvPicPr>
          <p:cNvPr id="7" name="图片 6">
            <a:extLst>
              <a:ext uri="{FF2B5EF4-FFF2-40B4-BE49-F238E27FC236}">
                <a16:creationId xmlns:a16="http://schemas.microsoft.com/office/drawing/2014/main" id="{697B15C4-0524-4A21-A6CE-F7DA7DA15B84}"/>
              </a:ext>
            </a:extLst>
          </p:cNvPr>
          <p:cNvPicPr>
            <a:picLocks noChangeAspect="1"/>
          </p:cNvPicPr>
          <p:nvPr userDrawn="1"/>
        </p:nvPicPr>
        <p:blipFill rotWithShape="1">
          <a:blip r:embed="rId4">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spTree>
    <p:extLst>
      <p:ext uri="{BB962C8B-B14F-4D97-AF65-F5344CB8AC3E}">
        <p14:creationId xmlns:p14="http://schemas.microsoft.com/office/powerpoint/2010/main" val="2741808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底-3">
    <p:bg>
      <p:bgPr>
        <a:solidFill>
          <a:schemeClr val="accent1"/>
        </a:solidFill>
        <a:effectLst/>
      </p:bgPr>
    </p:bg>
    <p:spTree>
      <p:nvGrpSpPr>
        <p:cNvPr id="1" name=""/>
        <p:cNvGrpSpPr/>
        <p:nvPr/>
      </p:nvGrpSpPr>
      <p:grpSpPr>
        <a:xfrm>
          <a:off x="0" y="0"/>
          <a:ext cx="0" cy="0"/>
          <a:chOff x="0" y="0"/>
          <a:chExt cx="0" cy="0"/>
        </a:xfrm>
      </p:grpSpPr>
      <p:sp>
        <p:nvSpPr>
          <p:cNvPr id="2" name="流程图: 离页连接符 1">
            <a:extLst>
              <a:ext uri="{FF2B5EF4-FFF2-40B4-BE49-F238E27FC236}">
                <a16:creationId xmlns:a16="http://schemas.microsoft.com/office/drawing/2014/main" id="{3D05038B-8A32-4BD0-A068-AFE03E6FF8D3}"/>
              </a:ext>
            </a:extLst>
          </p:cNvPr>
          <p:cNvSpPr/>
          <p:nvPr userDrawn="1"/>
        </p:nvSpPr>
        <p:spPr>
          <a:xfrm>
            <a:off x="3419386" y="0"/>
            <a:ext cx="5353229" cy="5219695"/>
          </a:xfrm>
          <a:prstGeom prst="flowChartOffpageConnector">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a:extLst>
              <a:ext uri="{FF2B5EF4-FFF2-40B4-BE49-F238E27FC236}">
                <a16:creationId xmlns:a16="http://schemas.microsoft.com/office/drawing/2014/main" id="{4EB0A957-E3E4-47EE-9713-82509E17FD51}"/>
              </a:ext>
            </a:extLst>
          </p:cNvPr>
          <p:cNvSpPr>
            <a:spLocks noGrp="1"/>
          </p:cNvSpPr>
          <p:nvPr>
            <p:ph type="body" sz="quarter" idx="11"/>
          </p:nvPr>
        </p:nvSpPr>
        <p:spPr>
          <a:xfrm>
            <a:off x="2952571" y="2609847"/>
            <a:ext cx="6286859" cy="598488"/>
          </a:xfrm>
          <a:prstGeom prst="rect">
            <a:avLst/>
          </a:prstGeom>
        </p:spPr>
        <p:txBody>
          <a:bodyPr anchor="ctr"/>
          <a:lstStyle>
            <a:lvl1pPr marL="0" indent="0" algn="ctr">
              <a:lnSpc>
                <a:spcPct val="100000"/>
              </a:lnSpc>
              <a:buNone/>
              <a:defRPr sz="5400" b="1" spc="600">
                <a:solidFill>
                  <a:schemeClr val="accent1"/>
                </a:solidFill>
              </a:defRPr>
            </a:lvl1pPr>
          </a:lstStyle>
          <a:p>
            <a:pPr lvl="0"/>
            <a:endParaRPr lang="zh-CN" altLang="en-US" dirty="0"/>
          </a:p>
        </p:txBody>
      </p:sp>
      <p:pic>
        <p:nvPicPr>
          <p:cNvPr id="7" name="图片 6">
            <a:extLst>
              <a:ext uri="{FF2B5EF4-FFF2-40B4-BE49-F238E27FC236}">
                <a16:creationId xmlns:a16="http://schemas.microsoft.com/office/drawing/2014/main" id="{709B0529-EE67-44AA-BAF8-7E78156B3DE4}"/>
              </a:ext>
            </a:extLst>
          </p:cNvPr>
          <p:cNvPicPr>
            <a:picLocks noChangeAspect="1"/>
          </p:cNvPicPr>
          <p:nvPr userDrawn="1"/>
        </p:nvPicPr>
        <p:blipFill rotWithShape="1">
          <a:blip r:embed="rId2">
            <a:alphaModFix amt="20000"/>
            <a:duotone>
              <a:schemeClr val="accent4">
                <a:shade val="45000"/>
                <a:satMod val="135000"/>
              </a:schemeClr>
              <a:prstClr val="white"/>
            </a:duotone>
          </a:blip>
          <a:srcRect t="9831" b="36385"/>
          <a:stretch/>
        </p:blipFill>
        <p:spPr>
          <a:xfrm>
            <a:off x="3352562" y="6146610"/>
            <a:ext cx="5486876" cy="406590"/>
          </a:xfrm>
          <a:prstGeom prst="rect">
            <a:avLst/>
          </a:prstGeom>
        </p:spPr>
      </p:pic>
      <p:pic>
        <p:nvPicPr>
          <p:cNvPr id="5" name="图片 4">
            <a:extLst>
              <a:ext uri="{FF2B5EF4-FFF2-40B4-BE49-F238E27FC236}">
                <a16:creationId xmlns:a16="http://schemas.microsoft.com/office/drawing/2014/main" id="{DFA12E6D-1EC4-4BB8-BCAB-668C213B8F5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86410" y="188997"/>
            <a:ext cx="3019180" cy="2116050"/>
          </a:xfrm>
          <a:prstGeom prst="rect">
            <a:avLst/>
          </a:prstGeom>
        </p:spPr>
      </p:pic>
      <p:sp>
        <p:nvSpPr>
          <p:cNvPr id="18" name="任意多边形: 形状 17">
            <a:extLst>
              <a:ext uri="{FF2B5EF4-FFF2-40B4-BE49-F238E27FC236}">
                <a16:creationId xmlns:a16="http://schemas.microsoft.com/office/drawing/2014/main" id="{5B543617-7E5E-4360-A155-0CA2B7AF9E10}"/>
              </a:ext>
            </a:extLst>
          </p:cNvPr>
          <p:cNvSpPr/>
          <p:nvPr userDrawn="1"/>
        </p:nvSpPr>
        <p:spPr>
          <a:xfrm>
            <a:off x="3419386" y="4393629"/>
            <a:ext cx="5353229" cy="1461642"/>
          </a:xfrm>
          <a:custGeom>
            <a:avLst/>
            <a:gdLst>
              <a:gd name="connsiteX0" fmla="*/ 0 w 5353229"/>
              <a:gd name="connsiteY0" fmla="*/ 0 h 1461642"/>
              <a:gd name="connsiteX1" fmla="*/ 2676615 w 5353229"/>
              <a:gd name="connsiteY1" fmla="*/ 1043939 h 1461642"/>
              <a:gd name="connsiteX2" fmla="*/ 5353229 w 5353229"/>
              <a:gd name="connsiteY2" fmla="*/ 0 h 1461642"/>
              <a:gd name="connsiteX3" fmla="*/ 5353229 w 5353229"/>
              <a:gd name="connsiteY3" fmla="*/ 417703 h 1461642"/>
              <a:gd name="connsiteX4" fmla="*/ 2676615 w 5353229"/>
              <a:gd name="connsiteY4" fmla="*/ 1461642 h 1461642"/>
              <a:gd name="connsiteX5" fmla="*/ 0 w 5353229"/>
              <a:gd name="connsiteY5" fmla="*/ 417703 h 1461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3229" h="1461642">
                <a:moveTo>
                  <a:pt x="0" y="0"/>
                </a:moveTo>
                <a:lnTo>
                  <a:pt x="2676615" y="1043939"/>
                </a:lnTo>
                <a:lnTo>
                  <a:pt x="5353229" y="0"/>
                </a:lnTo>
                <a:lnTo>
                  <a:pt x="5353229" y="417703"/>
                </a:lnTo>
                <a:lnTo>
                  <a:pt x="2676615" y="1461642"/>
                </a:lnTo>
                <a:lnTo>
                  <a:pt x="0" y="417703"/>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9" name="图片 8" descr="图片包含 建筑物&#10;&#10;自动生成的说明">
            <a:extLst>
              <a:ext uri="{FF2B5EF4-FFF2-40B4-BE49-F238E27FC236}">
                <a16:creationId xmlns:a16="http://schemas.microsoft.com/office/drawing/2014/main" id="{D3C2EE1F-0BF9-49E9-859D-A8611895DEEE}"/>
              </a:ext>
            </a:extLst>
          </p:cNvPr>
          <p:cNvPicPr>
            <a:picLocks noChangeAspect="1"/>
          </p:cNvPicPr>
          <p:nvPr userDrawn="1"/>
        </p:nvPicPr>
        <p:blipFill>
          <a:blip r:embed="rId4">
            <a:duotone>
              <a:prstClr val="black"/>
              <a:schemeClr val="accent1">
                <a:tint val="45000"/>
                <a:satMod val="400000"/>
              </a:schemeClr>
            </a:duotone>
            <a:alphaModFix amt="20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spTree>
    <p:extLst>
      <p:ext uri="{BB962C8B-B14F-4D97-AF65-F5344CB8AC3E}">
        <p14:creationId xmlns:p14="http://schemas.microsoft.com/office/powerpoint/2010/main" val="4187296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3774908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空白（lowpoly）">
    <p:spTree>
      <p:nvGrpSpPr>
        <p:cNvPr id="1" name=""/>
        <p:cNvGrpSpPr/>
        <p:nvPr/>
      </p:nvGrpSpPr>
      <p:grpSpPr>
        <a:xfrm>
          <a:off x="0" y="0"/>
          <a:ext cx="0" cy="0"/>
          <a:chOff x="0" y="0"/>
          <a:chExt cx="0" cy="0"/>
        </a:xfrm>
      </p:grpSpPr>
      <p:pic>
        <p:nvPicPr>
          <p:cNvPr id="5" name="图片 4" descr="图片包含 建筑物, 圆屋顶, 地板&#10;&#10;描述已自动生成">
            <a:extLst>
              <a:ext uri="{FF2B5EF4-FFF2-40B4-BE49-F238E27FC236}">
                <a16:creationId xmlns:a16="http://schemas.microsoft.com/office/drawing/2014/main" id="{0E7CEFF4-3933-40D2-928B-A28B021C14B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Tree>
    <p:extLst>
      <p:ext uri="{BB962C8B-B14F-4D97-AF65-F5344CB8AC3E}">
        <p14:creationId xmlns:p14="http://schemas.microsoft.com/office/powerpoint/2010/main" val="88762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A677578-EE5C-4EF4-B0AD-2C9F9C6AC6B2}"/>
              </a:ext>
            </a:extLst>
          </p:cNvPr>
          <p:cNvPicPr>
            <a:picLocks noChangeAspect="1"/>
          </p:cNvPicPr>
          <p:nvPr userDrawn="1"/>
        </p:nvPicPr>
        <p:blipFill rotWithShape="1">
          <a:blip r:embed="rId2">
            <a:duotone>
              <a:schemeClr val="bg2">
                <a:shade val="45000"/>
                <a:satMod val="135000"/>
              </a:schemeClr>
              <a:prstClr val="white"/>
            </a:duotone>
          </a:blip>
          <a:srcRect r="27993"/>
          <a:stretch/>
        </p:blipFill>
        <p:spPr>
          <a:xfrm>
            <a:off x="1" y="-5557"/>
            <a:ext cx="12192000" cy="6863557"/>
          </a:xfrm>
          <a:prstGeom prst="rect">
            <a:avLst/>
          </a:prstGeom>
        </p:spPr>
      </p:pic>
      <p:sp>
        <p:nvSpPr>
          <p:cNvPr id="4" name="矩形 3">
            <a:extLst>
              <a:ext uri="{FF2B5EF4-FFF2-40B4-BE49-F238E27FC236}">
                <a16:creationId xmlns:a16="http://schemas.microsoft.com/office/drawing/2014/main" id="{8216A5A6-7707-4E8A-942A-139653FAB1BC}"/>
              </a:ext>
            </a:extLst>
          </p:cNvPr>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a:extLst>
              <a:ext uri="{FF2B5EF4-FFF2-40B4-BE49-F238E27FC236}">
                <a16:creationId xmlns:a16="http://schemas.microsoft.com/office/drawing/2014/main" id="{F740F69A-19BB-4AA3-A265-5AB4D0D430F4}"/>
              </a:ext>
            </a:extLst>
          </p:cNvPr>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a:extLst>
              <a:ext uri="{FF2B5EF4-FFF2-40B4-BE49-F238E27FC236}">
                <a16:creationId xmlns:a16="http://schemas.microsoft.com/office/drawing/2014/main" id="{2BDA7112-A044-49CE-B9CA-A72126AA67B4}"/>
              </a:ext>
            </a:extLst>
          </p:cNvPr>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a:extLst>
              <a:ext uri="{FF2B5EF4-FFF2-40B4-BE49-F238E27FC236}">
                <a16:creationId xmlns:a16="http://schemas.microsoft.com/office/drawing/2014/main" id="{1444A070-E8CF-4E44-B7E5-DA7C47A7E6A7}"/>
              </a:ext>
            </a:extLst>
          </p:cNvPr>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a:extLst>
              <a:ext uri="{FF2B5EF4-FFF2-40B4-BE49-F238E27FC236}">
                <a16:creationId xmlns:a16="http://schemas.microsoft.com/office/drawing/2014/main" id="{E5858290-D261-4C60-BB99-630C19F3840C}"/>
              </a:ext>
            </a:extLst>
          </p:cNvPr>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a:extLst>
              <a:ext uri="{FF2B5EF4-FFF2-40B4-BE49-F238E27FC236}">
                <a16:creationId xmlns:a16="http://schemas.microsoft.com/office/drawing/2014/main" id="{87DC30B4-F006-4610-BE34-27B2068262E4}"/>
              </a:ext>
            </a:extLst>
          </p:cNvPr>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a:extLst>
              <a:ext uri="{FF2B5EF4-FFF2-40B4-BE49-F238E27FC236}">
                <a16:creationId xmlns:a16="http://schemas.microsoft.com/office/drawing/2014/main" id="{6DC88D0E-6AEB-4B0D-AE77-4A1F31C8C366}"/>
              </a:ext>
            </a:extLst>
          </p:cNvPr>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a:extLst>
              <a:ext uri="{FF2B5EF4-FFF2-40B4-BE49-F238E27FC236}">
                <a16:creationId xmlns:a16="http://schemas.microsoft.com/office/drawing/2014/main" id="{D791EC9B-5DBA-40F6-9696-4F391A93BCEF}"/>
              </a:ext>
            </a:extLst>
          </p:cNvPr>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a:extLst>
              <a:ext uri="{FF2B5EF4-FFF2-40B4-BE49-F238E27FC236}">
                <a16:creationId xmlns:a16="http://schemas.microsoft.com/office/drawing/2014/main" id="{3337B091-14D1-40FD-B8AD-B9A96874112A}"/>
              </a:ext>
            </a:extLst>
          </p:cNvPr>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a:extLst>
              <a:ext uri="{FF2B5EF4-FFF2-40B4-BE49-F238E27FC236}">
                <a16:creationId xmlns:a16="http://schemas.microsoft.com/office/drawing/2014/main" id="{260EA93C-471D-411C-A976-09210F7DFE72}"/>
              </a:ext>
            </a:extLst>
          </p:cNvPr>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a:extLst>
              <a:ext uri="{FF2B5EF4-FFF2-40B4-BE49-F238E27FC236}">
                <a16:creationId xmlns:a16="http://schemas.microsoft.com/office/drawing/2014/main" id="{636416E4-5D2E-4F0B-8673-534B0C96E10E}"/>
              </a:ext>
            </a:extLst>
          </p:cNvPr>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a:extLst>
              <a:ext uri="{FF2B5EF4-FFF2-40B4-BE49-F238E27FC236}">
                <a16:creationId xmlns:a16="http://schemas.microsoft.com/office/drawing/2014/main" id="{90FAAB6E-BB88-4DC1-B3F2-030FD2561703}"/>
              </a:ext>
            </a:extLst>
          </p:cNvPr>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0539682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endPar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1843012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2">
    <p:spTree>
      <p:nvGrpSpPr>
        <p:cNvPr id="1" name=""/>
        <p:cNvGrpSpPr/>
        <p:nvPr/>
      </p:nvGrpSpPr>
      <p:grpSpPr>
        <a:xfrm>
          <a:off x="0" y="0"/>
          <a:ext cx="0" cy="0"/>
          <a:chOff x="0" y="0"/>
          <a:chExt cx="0" cy="0"/>
        </a:xfrm>
      </p:grpSpPr>
      <p:sp>
        <p:nvSpPr>
          <p:cNvPr id="4" name="图片占位符 3">
            <a:extLst>
              <a:ext uri="{FF2B5EF4-FFF2-40B4-BE49-F238E27FC236}">
                <a16:creationId xmlns:a16="http://schemas.microsoft.com/office/drawing/2014/main" id="{ECA0A7A8-52A5-4508-9B7C-8E9F070AF3A8}"/>
              </a:ext>
            </a:extLst>
          </p:cNvPr>
          <p:cNvSpPr>
            <a:spLocks noGrp="1"/>
          </p:cNvSpPr>
          <p:nvPr>
            <p:ph type="pic" sz="quarter" idx="12"/>
          </p:nvPr>
        </p:nvSpPr>
        <p:spPr>
          <a:xfrm>
            <a:off x="0" y="749300"/>
            <a:ext cx="12203394" cy="3191932"/>
          </a:xfrm>
          <a:prstGeom prst="rect">
            <a:avLst/>
          </a:prstGeom>
        </p:spPr>
        <p:txBody>
          <a:bodyPr/>
          <a:lstStyle/>
          <a:p>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2">
            <a:duotone>
              <a:prstClr val="black"/>
              <a:schemeClr val="accent1">
                <a:tint val="45000"/>
                <a:satMod val="400000"/>
              </a:schemeClr>
            </a:duotone>
            <a:alphaModFix amt="5000"/>
            <a:extLst>
              <a:ext uri="{28A0092B-C50C-407E-A947-70E740481C1C}">
                <a14:useLocalDpi xmlns:a14="http://schemas.microsoft.com/office/drawing/2010/main" val="0"/>
              </a:ext>
            </a:extLst>
          </a:blip>
          <a:stretch>
            <a:fillRect/>
          </a:stretch>
        </p:blipFill>
        <p:spPr>
          <a:xfrm>
            <a:off x="-50417" y="2900149"/>
            <a:ext cx="12292835" cy="3957851"/>
          </a:xfrm>
          <a:prstGeom prst="rect">
            <a:avLst/>
          </a:prstGeom>
        </p:spPr>
      </p:pic>
      <p:pic>
        <p:nvPicPr>
          <p:cNvPr id="10" name="图片 9">
            <a:extLst>
              <a:ext uri="{FF2B5EF4-FFF2-40B4-BE49-F238E27FC236}">
                <a16:creationId xmlns:a16="http://schemas.microsoft.com/office/drawing/2014/main" id="{E72915E0-7E7B-4E91-A2E6-50DB32FFA42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1069561" y="3383857"/>
            <a:ext cx="10052879" cy="1060855"/>
          </a:xfrm>
          <a:prstGeom prst="rect">
            <a:avLst/>
          </a:prstGeom>
          <a:solidFill>
            <a:schemeClr val="bg1"/>
          </a:solidFill>
          <a:effectLst>
            <a:outerShdw blurRad="50800" dist="38100" dir="2700000" algn="tl" rotWithShape="0">
              <a:prstClr val="black">
                <a:alpha val="40000"/>
              </a:prstClr>
            </a:outerShdw>
          </a:effectLst>
        </p:spPr>
        <p:txBody>
          <a:bodyPr anchor="ctr">
            <a:noAutofit/>
          </a:bodyPr>
          <a:lstStyle>
            <a:lvl1pPr algn="ctr">
              <a:defRPr sz="54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4644345" y="5798690"/>
            <a:ext cx="2903311" cy="454025"/>
          </a:xfrm>
          <a:prstGeom prst="rect">
            <a:avLst/>
          </a:prstGeom>
        </p:spPr>
        <p:txBody>
          <a:bodyPr anchor="ctr"/>
          <a:lstStyle>
            <a:lvl1pPr marL="0" indent="0" algn="ctr">
              <a:lnSpc>
                <a:spcPct val="100000"/>
              </a:lnSpc>
              <a:buNone/>
              <a:defRPr sz="24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4034910" y="5052868"/>
            <a:ext cx="4122181" cy="598488"/>
          </a:xfrm>
          <a:prstGeom prst="rect">
            <a:avLst/>
          </a:prstGeom>
        </p:spPr>
        <p:txBody>
          <a:bodyPr anchor="ctr"/>
          <a:lstStyle>
            <a:lvl1pPr marL="0" indent="0" algn="ctr">
              <a:lnSpc>
                <a:spcPct val="100000"/>
              </a:lnSpc>
              <a:buNone/>
              <a:defRPr sz="3200" b="1">
                <a:solidFill>
                  <a:schemeClr val="accent2"/>
                </a:solidFill>
              </a:defRPr>
            </a:lvl1pPr>
          </a:lstStyle>
          <a:p>
            <a:pPr lvl="0"/>
            <a:endParaRPr lang="zh-CN" altLang="en-US" dirty="0"/>
          </a:p>
        </p:txBody>
      </p:sp>
      <p:pic>
        <p:nvPicPr>
          <p:cNvPr id="35" name="图片 34">
            <a:extLst>
              <a:ext uri="{FF2B5EF4-FFF2-40B4-BE49-F238E27FC236}">
                <a16:creationId xmlns:a16="http://schemas.microsoft.com/office/drawing/2014/main" id="{CE9FF532-F6D9-45BD-B501-EEC1CB82C010}"/>
              </a:ext>
            </a:extLst>
          </p:cNvPr>
          <p:cNvPicPr>
            <a:picLocks noChangeAspect="1"/>
          </p:cNvPicPr>
          <p:nvPr userDrawn="1"/>
        </p:nvPicPr>
        <p:blipFill rotWithShape="1">
          <a:blip r:embed="rId4" cstate="print"/>
          <a:srcRect l="74359" r="1346"/>
          <a:stretch/>
        </p:blipFill>
        <p:spPr>
          <a:xfrm>
            <a:off x="8870172" y="274183"/>
            <a:ext cx="3002280" cy="411617"/>
          </a:xfrm>
          <a:prstGeom prst="rect">
            <a:avLst/>
          </a:prstGeom>
        </p:spPr>
      </p:pic>
      <p:grpSp>
        <p:nvGrpSpPr>
          <p:cNvPr id="2" name="组合 1">
            <a:extLst>
              <a:ext uri="{FF2B5EF4-FFF2-40B4-BE49-F238E27FC236}">
                <a16:creationId xmlns:a16="http://schemas.microsoft.com/office/drawing/2014/main" id="{3E0947F5-F302-4DA0-B1F5-30EE10CF1F22}"/>
              </a:ext>
            </a:extLst>
          </p:cNvPr>
          <p:cNvGrpSpPr/>
          <p:nvPr userDrawn="1"/>
        </p:nvGrpSpPr>
        <p:grpSpPr>
          <a:xfrm>
            <a:off x="3352562" y="6252715"/>
            <a:ext cx="5486876" cy="406590"/>
            <a:chOff x="3352562" y="6073254"/>
            <a:chExt cx="5486876" cy="406590"/>
          </a:xfrm>
        </p:grpSpPr>
        <p:pic>
          <p:nvPicPr>
            <p:cNvPr id="18" name="图片 17">
              <a:extLst>
                <a:ext uri="{FF2B5EF4-FFF2-40B4-BE49-F238E27FC236}">
                  <a16:creationId xmlns:a16="http://schemas.microsoft.com/office/drawing/2014/main" id="{AA839E5E-CB67-421E-974F-278CCBCFB8C5}"/>
                </a:ext>
              </a:extLst>
            </p:cNvPr>
            <p:cNvPicPr>
              <a:picLocks noChangeAspect="1"/>
            </p:cNvPicPr>
            <p:nvPr userDrawn="1"/>
          </p:nvPicPr>
          <p:blipFill rotWithShape="1">
            <a:blip r:embed="rId5">
              <a:alphaModFix amt="35000"/>
            </a:blip>
            <a:srcRect t="9831" b="36385"/>
            <a:stretch/>
          </p:blipFill>
          <p:spPr>
            <a:xfrm>
              <a:off x="3352562" y="6073254"/>
              <a:ext cx="5486876" cy="406590"/>
            </a:xfrm>
            <a:prstGeom prst="rect">
              <a:avLst/>
            </a:prstGeom>
          </p:spPr>
        </p:pic>
        <p:sp>
          <p:nvSpPr>
            <p:cNvPr id="37" name="椭圆 36">
              <a:extLst>
                <a:ext uri="{FF2B5EF4-FFF2-40B4-BE49-F238E27FC236}">
                  <a16:creationId xmlns:a16="http://schemas.microsoft.com/office/drawing/2014/main" id="{53D809C0-A4EF-44AF-AECA-4A85E4BA2C9D}"/>
                </a:ext>
              </a:extLst>
            </p:cNvPr>
            <p:cNvSpPr/>
            <p:nvPr userDrawn="1"/>
          </p:nvSpPr>
          <p:spPr>
            <a:xfrm>
              <a:off x="6051000" y="6259222"/>
              <a:ext cx="90000" cy="900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9357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3">
    <p:spTree>
      <p:nvGrpSpPr>
        <p:cNvPr id="1" name=""/>
        <p:cNvGrpSpPr/>
        <p:nvPr/>
      </p:nvGrpSpPr>
      <p:grpSpPr>
        <a:xfrm>
          <a:off x="0" y="0"/>
          <a:ext cx="0" cy="0"/>
          <a:chOff x="0" y="0"/>
          <a:chExt cx="0" cy="0"/>
        </a:xfrm>
      </p:grpSpPr>
      <p:pic>
        <p:nvPicPr>
          <p:cNvPr id="12" name="图片 11" descr="图片包含 建筑物, 圆屋顶, 地板&#10;&#10;描述已自动生成">
            <a:extLst>
              <a:ext uri="{FF2B5EF4-FFF2-40B4-BE49-F238E27FC236}">
                <a16:creationId xmlns:a16="http://schemas.microsoft.com/office/drawing/2014/main" id="{32C61E04-9C57-4412-9EA5-8082A6789B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5" name="平行四边形 4">
            <a:extLst>
              <a:ext uri="{FF2B5EF4-FFF2-40B4-BE49-F238E27FC236}">
                <a16:creationId xmlns:a16="http://schemas.microsoft.com/office/drawing/2014/main" id="{C5A6C460-C718-4155-A390-E0273AFCB62A}"/>
              </a:ext>
            </a:extLst>
          </p:cNvPr>
          <p:cNvSpPr/>
          <p:nvPr userDrawn="1"/>
        </p:nvSpPr>
        <p:spPr>
          <a:xfrm>
            <a:off x="4144710" y="1537750"/>
            <a:ext cx="8047290" cy="3189811"/>
          </a:xfrm>
          <a:prstGeom prst="parallelogram">
            <a:avLst>
              <a:gd name="adj" fmla="val 0"/>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图片包含 建筑物&#10;&#10;自动生成的说明">
            <a:extLst>
              <a:ext uri="{FF2B5EF4-FFF2-40B4-BE49-F238E27FC236}">
                <a16:creationId xmlns:a16="http://schemas.microsoft.com/office/drawing/2014/main" id="{DC463E02-403D-4EDF-904F-C4102C9C3D8E}"/>
              </a:ext>
            </a:extLst>
          </p:cNvPr>
          <p:cNvPicPr>
            <a:picLocks noChangeAspect="1"/>
          </p:cNvPicPr>
          <p:nvPr userDrawn="1"/>
        </p:nvPicPr>
        <p:blipFill>
          <a:blip r:embed="rId3">
            <a:duotone>
              <a:prstClr val="black"/>
              <a:schemeClr val="accent1">
                <a:tint val="45000"/>
                <a:satMod val="400000"/>
              </a:schemeClr>
            </a:duotone>
            <a:alphaModFix amt="10000"/>
            <a:extLst>
              <a:ext uri="{28A0092B-C50C-407E-A947-70E740481C1C}">
                <a14:useLocalDpi xmlns:a14="http://schemas.microsoft.com/office/drawing/2010/main" val="0"/>
              </a:ext>
            </a:extLst>
          </a:blip>
          <a:stretch>
            <a:fillRect/>
          </a:stretch>
        </p:blipFill>
        <p:spPr>
          <a:xfrm>
            <a:off x="4439986" y="2142500"/>
            <a:ext cx="8047290" cy="2590938"/>
          </a:xfrm>
          <a:prstGeom prst="rect">
            <a:avLst/>
          </a:prstGeom>
        </p:spPr>
      </p:pic>
      <p:sp>
        <p:nvSpPr>
          <p:cNvPr id="22" name="标题 1">
            <a:extLst>
              <a:ext uri="{FF2B5EF4-FFF2-40B4-BE49-F238E27FC236}">
                <a16:creationId xmlns:a16="http://schemas.microsoft.com/office/drawing/2014/main" id="{9AF74CDA-19DD-45C1-88FF-2379736830CB}"/>
              </a:ext>
            </a:extLst>
          </p:cNvPr>
          <p:cNvSpPr>
            <a:spLocks noGrp="1"/>
          </p:cNvSpPr>
          <p:nvPr>
            <p:ph type="title" hasCustomPrompt="1"/>
          </p:nvPr>
        </p:nvSpPr>
        <p:spPr>
          <a:xfrm>
            <a:off x="5281297" y="2602227"/>
            <a:ext cx="6426437" cy="1060855"/>
          </a:xfrm>
          <a:prstGeom prst="rect">
            <a:avLst/>
          </a:prstGeom>
          <a:noFill/>
          <a:effectLst/>
        </p:spPr>
        <p:txBody>
          <a:bodyPr anchor="ctr">
            <a:noAutofit/>
          </a:bodyPr>
          <a:lstStyle>
            <a:lvl1pPr algn="ctr">
              <a:defRPr sz="4000" b="1">
                <a:solidFill>
                  <a:schemeClr val="accent1"/>
                </a:solidFill>
              </a:defRPr>
            </a:lvl1pPr>
          </a:lstStyle>
          <a:p>
            <a:r>
              <a:rPr lang="zh-CN" altLang="en-US" dirty="0"/>
              <a:t>单击此处编辑标题样式</a:t>
            </a:r>
          </a:p>
        </p:txBody>
      </p:sp>
      <p:sp>
        <p:nvSpPr>
          <p:cNvPr id="26" name="内容占位符 25">
            <a:extLst>
              <a:ext uri="{FF2B5EF4-FFF2-40B4-BE49-F238E27FC236}">
                <a16:creationId xmlns:a16="http://schemas.microsoft.com/office/drawing/2014/main" id="{981273AB-3D30-4A7E-951D-B80D3185213B}"/>
              </a:ext>
            </a:extLst>
          </p:cNvPr>
          <p:cNvSpPr>
            <a:spLocks noGrp="1"/>
          </p:cNvSpPr>
          <p:nvPr>
            <p:ph sz="quarter" idx="10" hasCustomPrompt="1"/>
          </p:nvPr>
        </p:nvSpPr>
        <p:spPr>
          <a:xfrm>
            <a:off x="7341280" y="4870088"/>
            <a:ext cx="2244701" cy="454025"/>
          </a:xfrm>
          <a:prstGeom prst="rect">
            <a:avLst/>
          </a:prstGeom>
        </p:spPr>
        <p:txBody>
          <a:bodyPr anchor="ctr"/>
          <a:lstStyle>
            <a:lvl1pPr marL="0" indent="0" algn="ctr">
              <a:lnSpc>
                <a:spcPct val="100000"/>
              </a:lnSpc>
              <a:buNone/>
              <a:defRPr sz="1800">
                <a:solidFill>
                  <a:schemeClr val="accent2"/>
                </a:solidFill>
              </a:defRPr>
            </a:lvl1pPr>
          </a:lstStyle>
          <a:p>
            <a:pPr lvl="0"/>
            <a:fld id="{C6124F18-99FF-4E25-B026-C95B196756F6}" type="datetime2">
              <a:rPr lang="zh-CN" altLang="en-US" smtClean="0"/>
              <a:t>2019年1月28日</a:t>
            </a:fld>
            <a:endParaRPr lang="zh-CN" altLang="en-US" dirty="0"/>
          </a:p>
        </p:txBody>
      </p:sp>
      <p:sp>
        <p:nvSpPr>
          <p:cNvPr id="32" name="文本占位符 31">
            <a:extLst>
              <a:ext uri="{FF2B5EF4-FFF2-40B4-BE49-F238E27FC236}">
                <a16:creationId xmlns:a16="http://schemas.microsoft.com/office/drawing/2014/main" id="{F905EEBF-8ACE-4D30-A4F5-C5796F8343A2}"/>
              </a:ext>
            </a:extLst>
          </p:cNvPr>
          <p:cNvSpPr>
            <a:spLocks noGrp="1"/>
          </p:cNvSpPr>
          <p:nvPr>
            <p:ph type="body" sz="quarter" idx="11"/>
          </p:nvPr>
        </p:nvSpPr>
        <p:spPr>
          <a:xfrm>
            <a:off x="6819584" y="3810704"/>
            <a:ext cx="3349862" cy="598488"/>
          </a:xfrm>
          <a:prstGeom prst="rect">
            <a:avLst/>
          </a:prstGeom>
        </p:spPr>
        <p:txBody>
          <a:bodyPr anchor="ctr"/>
          <a:lstStyle>
            <a:lvl1pPr marL="0" indent="0" algn="ctr">
              <a:lnSpc>
                <a:spcPct val="100000"/>
              </a:lnSpc>
              <a:buNone/>
              <a:defRPr sz="2400" b="1">
                <a:solidFill>
                  <a:schemeClr val="accent2"/>
                </a:solidFill>
              </a:defRPr>
            </a:lvl1pPr>
          </a:lstStyle>
          <a:p>
            <a:pPr lvl="0"/>
            <a:endParaRPr lang="zh-CN" altLang="en-US" dirty="0"/>
          </a:p>
        </p:txBody>
      </p:sp>
      <p:sp>
        <p:nvSpPr>
          <p:cNvPr id="15" name="图片占位符 14">
            <a:extLst>
              <a:ext uri="{FF2B5EF4-FFF2-40B4-BE49-F238E27FC236}">
                <a16:creationId xmlns:a16="http://schemas.microsoft.com/office/drawing/2014/main" id="{73862409-EB7F-40D8-9600-B7C8CE927E66}"/>
              </a:ext>
            </a:extLst>
          </p:cNvPr>
          <p:cNvSpPr>
            <a:spLocks noGrp="1"/>
          </p:cNvSpPr>
          <p:nvPr>
            <p:ph type="pic" sz="quarter" idx="12"/>
          </p:nvPr>
        </p:nvSpPr>
        <p:spPr>
          <a:xfrm>
            <a:off x="0" y="1119382"/>
            <a:ext cx="6323888" cy="4026547"/>
          </a:xfrm>
          <a:custGeom>
            <a:avLst/>
            <a:gdLst>
              <a:gd name="connsiteX0" fmla="*/ 0 w 4827208"/>
              <a:gd name="connsiteY0" fmla="*/ 0 h 3236615"/>
              <a:gd name="connsiteX1" fmla="*/ 4827208 w 4827208"/>
              <a:gd name="connsiteY1" fmla="*/ 0 h 3236615"/>
              <a:gd name="connsiteX2" fmla="*/ 3218537 w 4827208"/>
              <a:gd name="connsiteY2" fmla="*/ 3236615 h 3236615"/>
              <a:gd name="connsiteX3" fmla="*/ 0 w 4827208"/>
              <a:gd name="connsiteY3" fmla="*/ 3236615 h 3236615"/>
            </a:gdLst>
            <a:ahLst/>
            <a:cxnLst>
              <a:cxn ang="0">
                <a:pos x="connsiteX0" y="connsiteY0"/>
              </a:cxn>
              <a:cxn ang="0">
                <a:pos x="connsiteX1" y="connsiteY1"/>
              </a:cxn>
              <a:cxn ang="0">
                <a:pos x="connsiteX2" y="connsiteY2"/>
              </a:cxn>
              <a:cxn ang="0">
                <a:pos x="connsiteX3" y="connsiteY3"/>
              </a:cxn>
            </a:cxnLst>
            <a:rect l="l" t="t" r="r" b="b"/>
            <a:pathLst>
              <a:path w="4827208" h="3236615">
                <a:moveTo>
                  <a:pt x="0" y="0"/>
                </a:moveTo>
                <a:lnTo>
                  <a:pt x="4827208" y="0"/>
                </a:lnTo>
                <a:lnTo>
                  <a:pt x="3218537" y="3236615"/>
                </a:lnTo>
                <a:lnTo>
                  <a:pt x="0" y="3236615"/>
                </a:lnTo>
                <a:close/>
              </a:path>
            </a:pathLst>
          </a:custGeom>
          <a:effectLst>
            <a:outerShdw blurRad="50800" dist="38100" dir="2700000" algn="tl" rotWithShape="0">
              <a:prstClr val="black">
                <a:alpha val="40000"/>
              </a:prstClr>
            </a:outerShdw>
          </a:effectLst>
        </p:spPr>
        <p:txBody>
          <a:bodyPr wrap="square">
            <a:noAutofit/>
          </a:bodyPr>
          <a:lstStyle/>
          <a:p>
            <a:endParaRPr lang="zh-CN" altLang="en-US"/>
          </a:p>
        </p:txBody>
      </p:sp>
      <p:pic>
        <p:nvPicPr>
          <p:cNvPr id="6" name="图片 5">
            <a:extLst>
              <a:ext uri="{FF2B5EF4-FFF2-40B4-BE49-F238E27FC236}">
                <a16:creationId xmlns:a16="http://schemas.microsoft.com/office/drawing/2014/main" id="{1A63D107-02BD-4A0D-9132-36E8D944F421}"/>
              </a:ext>
            </a:extLst>
          </p:cNvPr>
          <p:cNvPicPr>
            <a:picLocks noChangeAspect="1"/>
          </p:cNvPicPr>
          <p:nvPr userDrawn="1"/>
        </p:nvPicPr>
        <p:blipFill>
          <a:blip r:embed="rId4"/>
          <a:stretch>
            <a:fillRect/>
          </a:stretch>
        </p:blipFill>
        <p:spPr>
          <a:xfrm>
            <a:off x="6524558" y="4410381"/>
            <a:ext cx="3935296" cy="209291"/>
          </a:xfrm>
          <a:prstGeom prst="rect">
            <a:avLst/>
          </a:prstGeom>
        </p:spPr>
      </p:pic>
      <p:pic>
        <p:nvPicPr>
          <p:cNvPr id="24" name="图片 23">
            <a:extLst>
              <a:ext uri="{FF2B5EF4-FFF2-40B4-BE49-F238E27FC236}">
                <a16:creationId xmlns:a16="http://schemas.microsoft.com/office/drawing/2014/main" id="{3D92EBD5-2225-4D92-B6FB-5F42D4CF9A7C}"/>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22913" y="51177"/>
            <a:ext cx="2169174" cy="713098"/>
          </a:xfrm>
          <a:prstGeom prst="rect">
            <a:avLst/>
          </a:prstGeom>
        </p:spPr>
      </p:pic>
      <p:pic>
        <p:nvPicPr>
          <p:cNvPr id="27" name="图片 26">
            <a:extLst>
              <a:ext uri="{FF2B5EF4-FFF2-40B4-BE49-F238E27FC236}">
                <a16:creationId xmlns:a16="http://schemas.microsoft.com/office/drawing/2014/main" id="{7F038EC1-5530-4400-9F4D-38CB7EE61EE1}"/>
              </a:ext>
            </a:extLst>
          </p:cNvPr>
          <p:cNvPicPr>
            <a:picLocks noChangeAspect="1"/>
          </p:cNvPicPr>
          <p:nvPr userDrawn="1"/>
        </p:nvPicPr>
        <p:blipFill rotWithShape="1">
          <a:blip r:embed="rId6" cstate="print"/>
          <a:srcRect r="1346"/>
          <a:stretch/>
        </p:blipFill>
        <p:spPr>
          <a:xfrm>
            <a:off x="516" y="6041797"/>
            <a:ext cx="12166903" cy="411617"/>
          </a:xfrm>
          <a:prstGeom prst="rect">
            <a:avLst/>
          </a:prstGeom>
        </p:spPr>
      </p:pic>
    </p:spTree>
    <p:extLst>
      <p:ext uri="{BB962C8B-B14F-4D97-AF65-F5344CB8AC3E}">
        <p14:creationId xmlns:p14="http://schemas.microsoft.com/office/powerpoint/2010/main" val="241996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1">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7C66039A-3D15-4D27-8FD3-6ADF01C340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4" name="组合 3">
            <a:extLst>
              <a:ext uri="{FF2B5EF4-FFF2-40B4-BE49-F238E27FC236}">
                <a16:creationId xmlns:a16="http://schemas.microsoft.com/office/drawing/2014/main" id="{75D47FDF-63E1-442F-8001-E72FBC10D88D}"/>
              </a:ext>
            </a:extLst>
          </p:cNvPr>
          <p:cNvGrpSpPr/>
          <p:nvPr userDrawn="1"/>
        </p:nvGrpSpPr>
        <p:grpSpPr>
          <a:xfrm>
            <a:off x="304800" y="2455636"/>
            <a:ext cx="4122059" cy="1462680"/>
            <a:chOff x="304800" y="2709636"/>
            <a:chExt cx="4122059" cy="1462680"/>
          </a:xfrm>
        </p:grpSpPr>
        <p:grpSp>
          <p:nvGrpSpPr>
            <p:cNvPr id="5" name="组合 4">
              <a:extLst>
                <a:ext uri="{FF2B5EF4-FFF2-40B4-BE49-F238E27FC236}">
                  <a16:creationId xmlns:a16="http://schemas.microsoft.com/office/drawing/2014/main" id="{9022DE15-F0A7-4081-B20E-F56AF7E8D451}"/>
                </a:ext>
              </a:extLst>
            </p:cNvPr>
            <p:cNvGrpSpPr/>
            <p:nvPr/>
          </p:nvGrpSpPr>
          <p:grpSpPr>
            <a:xfrm>
              <a:off x="304800" y="2709636"/>
              <a:ext cx="4122059" cy="1462680"/>
              <a:chOff x="667656" y="1497651"/>
              <a:chExt cx="4122059" cy="1462680"/>
            </a:xfrm>
          </p:grpSpPr>
          <p:grpSp>
            <p:nvGrpSpPr>
              <p:cNvPr id="7" name="组合 6">
                <a:extLst>
                  <a:ext uri="{FF2B5EF4-FFF2-40B4-BE49-F238E27FC236}">
                    <a16:creationId xmlns:a16="http://schemas.microsoft.com/office/drawing/2014/main" id="{068AF075-1EBE-4100-82B6-D1B2511E27A3}"/>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CD1F02EB-A5F5-4A25-8E13-33D76C3997D5}"/>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27CDB2F7-E7B6-465A-921A-BD30952F7D41}"/>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0901EB5B-A305-4D12-8523-8654B0DF8D3C}"/>
                  </a:ext>
                </a:extLst>
              </p:cNvPr>
              <p:cNvSpPr txBox="1"/>
              <p:nvPr/>
            </p:nvSpPr>
            <p:spPr>
              <a:xfrm>
                <a:off x="2387598" y="1755350"/>
                <a:ext cx="2235199" cy="923330"/>
              </a:xfrm>
              <a:prstGeom prst="rect">
                <a:avLst/>
              </a:prstGeom>
              <a:noFill/>
            </p:spPr>
            <p:txBody>
              <a:bodyPr wrap="square" rtlCol="0">
                <a:spAutoFit/>
              </a:bodyPr>
              <a:lstStyle/>
              <a:p>
                <a:pPr algn="ctr"/>
                <a:r>
                  <a:rPr lang="zh-CN" altLang="en-US" sz="5400" b="1" dirty="0">
                    <a:solidFill>
                      <a:schemeClr val="accent1"/>
                    </a:solidFill>
                  </a:rPr>
                  <a:t>目  录</a:t>
                </a:r>
              </a:p>
            </p:txBody>
          </p:sp>
          <p:sp>
            <p:nvSpPr>
              <p:cNvPr id="9" name="矩形 8">
                <a:extLst>
                  <a:ext uri="{FF2B5EF4-FFF2-40B4-BE49-F238E27FC236}">
                    <a16:creationId xmlns:a16="http://schemas.microsoft.com/office/drawing/2014/main" id="{9DBDFDE5-938B-46BA-BF04-52626678C645}"/>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DC96E7EA-26DC-40A9-97DD-57F90BFFB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887" y="2871509"/>
              <a:ext cx="1590855" cy="1114981"/>
            </a:xfrm>
            <a:prstGeom prst="rect">
              <a:avLst/>
            </a:prstGeom>
          </p:spPr>
        </p:pic>
      </p:grpSp>
      <p:sp>
        <p:nvSpPr>
          <p:cNvPr id="13" name="图片占位符 12">
            <a:extLst>
              <a:ext uri="{FF2B5EF4-FFF2-40B4-BE49-F238E27FC236}">
                <a16:creationId xmlns:a16="http://schemas.microsoft.com/office/drawing/2014/main" id="{86D2A06B-94AC-4433-BBC3-A98A9F2FD48B}"/>
              </a:ext>
            </a:extLst>
          </p:cNvPr>
          <p:cNvSpPr>
            <a:spLocks noGrp="1"/>
          </p:cNvSpPr>
          <p:nvPr>
            <p:ph type="pic" sz="quarter" idx="10"/>
          </p:nvPr>
        </p:nvSpPr>
        <p:spPr>
          <a:xfrm>
            <a:off x="5772150" y="0"/>
            <a:ext cx="6419850" cy="6858000"/>
          </a:xfrm>
          <a:prstGeom prst="rect">
            <a:avLst/>
          </a:prstGeom>
        </p:spPr>
        <p:txBody>
          <a:bodyPr/>
          <a:lstStyle/>
          <a:p>
            <a:endParaRPr lang="zh-CN" altLang="en-US"/>
          </a:p>
        </p:txBody>
      </p:sp>
      <p:sp>
        <p:nvSpPr>
          <p:cNvPr id="22" name="矩形 21">
            <a:extLst>
              <a:ext uri="{FF2B5EF4-FFF2-40B4-BE49-F238E27FC236}">
                <a16:creationId xmlns:a16="http://schemas.microsoft.com/office/drawing/2014/main" id="{DE1AFFB6-310A-466D-BAD1-F84A11C9C967}"/>
              </a:ext>
            </a:extLst>
          </p:cNvPr>
          <p:cNvSpPr/>
          <p:nvPr userDrawn="1"/>
        </p:nvSpPr>
        <p:spPr>
          <a:xfrm flipV="1">
            <a:off x="5672624" y="0"/>
            <a:ext cx="90000" cy="6858000"/>
          </a:xfrm>
          <a:prstGeom prst="rect">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2896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2">
    <p:spTree>
      <p:nvGrpSpPr>
        <p:cNvPr id="1" name=""/>
        <p:cNvGrpSpPr/>
        <p:nvPr/>
      </p:nvGrpSpPr>
      <p:grpSpPr>
        <a:xfrm>
          <a:off x="0" y="0"/>
          <a:ext cx="0" cy="0"/>
          <a:chOff x="0" y="0"/>
          <a:chExt cx="0" cy="0"/>
        </a:xfrm>
      </p:grpSpPr>
      <p:pic>
        <p:nvPicPr>
          <p:cNvPr id="15" name="图片 14" descr="图片包含 建筑物, 圆屋顶, 地板&#10;&#10;描述已自动生成">
            <a:extLst>
              <a:ext uri="{FF2B5EF4-FFF2-40B4-BE49-F238E27FC236}">
                <a16:creationId xmlns:a16="http://schemas.microsoft.com/office/drawing/2014/main" id="{1CF278BF-7BDF-4094-9C1D-962B78BFDF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grpSp>
        <p:nvGrpSpPr>
          <p:cNvPr id="5" name="组合 4">
            <a:extLst>
              <a:ext uri="{FF2B5EF4-FFF2-40B4-BE49-F238E27FC236}">
                <a16:creationId xmlns:a16="http://schemas.microsoft.com/office/drawing/2014/main" id="{ACBE5229-6D64-4AB4-BD32-C5A9C0A25B3D}"/>
              </a:ext>
            </a:extLst>
          </p:cNvPr>
          <p:cNvGrpSpPr/>
          <p:nvPr/>
        </p:nvGrpSpPr>
        <p:grpSpPr>
          <a:xfrm>
            <a:off x="4034970" y="685800"/>
            <a:ext cx="4122060" cy="1462680"/>
            <a:chOff x="667655" y="1497651"/>
            <a:chExt cx="4122060" cy="1462680"/>
          </a:xfrm>
        </p:grpSpPr>
        <p:grpSp>
          <p:nvGrpSpPr>
            <p:cNvPr id="7" name="组合 6">
              <a:extLst>
                <a:ext uri="{FF2B5EF4-FFF2-40B4-BE49-F238E27FC236}">
                  <a16:creationId xmlns:a16="http://schemas.microsoft.com/office/drawing/2014/main" id="{56977AD1-FB29-49DB-B293-6E501C63653E}"/>
                </a:ext>
              </a:extLst>
            </p:cNvPr>
            <p:cNvGrpSpPr/>
            <p:nvPr/>
          </p:nvGrpSpPr>
          <p:grpSpPr>
            <a:xfrm>
              <a:off x="667656" y="1497651"/>
              <a:ext cx="4122059" cy="1438728"/>
              <a:chOff x="537028" y="1493158"/>
              <a:chExt cx="4122059" cy="1438728"/>
            </a:xfrm>
          </p:grpSpPr>
          <p:sp>
            <p:nvSpPr>
              <p:cNvPr id="10" name="矩形 9">
                <a:extLst>
                  <a:ext uri="{FF2B5EF4-FFF2-40B4-BE49-F238E27FC236}">
                    <a16:creationId xmlns:a16="http://schemas.microsoft.com/office/drawing/2014/main" id="{D2C25A7C-283B-4D59-8088-0D173FD791A1}"/>
                  </a:ext>
                </a:extLst>
              </p:cNvPr>
              <p:cNvSpPr/>
              <p:nvPr/>
            </p:nvSpPr>
            <p:spPr>
              <a:xfrm>
                <a:off x="537029" y="1493158"/>
                <a:ext cx="4122058" cy="143872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图片包含 建筑物&#10;&#10;自动生成的说明">
                <a:extLst>
                  <a:ext uri="{FF2B5EF4-FFF2-40B4-BE49-F238E27FC236}">
                    <a16:creationId xmlns:a16="http://schemas.microsoft.com/office/drawing/2014/main" id="{909D8670-2666-4A27-A0FE-9BF4BFDA7DA3}"/>
                  </a:ext>
                </a:extLst>
              </p:cNvPr>
              <p:cNvPicPr>
                <a:picLocks noChangeAspect="1"/>
              </p:cNvPicPr>
              <p:nvPr/>
            </p:nvPicPr>
            <p:blipFill>
              <a:blip r:embed="rId3">
                <a:duotone>
                  <a:schemeClr val="bg2">
                    <a:shade val="45000"/>
                    <a:satMod val="135000"/>
                  </a:schemeClr>
                  <a:prstClr val="white"/>
                </a:duotone>
                <a:alphaModFix amt="25000"/>
                <a:extLst>
                  <a:ext uri="{28A0092B-C50C-407E-A947-70E740481C1C}">
                    <a14:useLocalDpi xmlns:a14="http://schemas.microsoft.com/office/drawing/2010/main" val="0"/>
                  </a:ext>
                </a:extLst>
              </a:blip>
              <a:stretch>
                <a:fillRect/>
              </a:stretch>
            </p:blipFill>
            <p:spPr>
              <a:xfrm>
                <a:off x="537028" y="1604731"/>
                <a:ext cx="4122058" cy="1327155"/>
              </a:xfrm>
              <a:prstGeom prst="rect">
                <a:avLst/>
              </a:prstGeom>
              <a:effectLst/>
            </p:spPr>
          </p:pic>
        </p:grpSp>
        <p:sp>
          <p:nvSpPr>
            <p:cNvPr id="8" name="文本框 7">
              <a:extLst>
                <a:ext uri="{FF2B5EF4-FFF2-40B4-BE49-F238E27FC236}">
                  <a16:creationId xmlns:a16="http://schemas.microsoft.com/office/drawing/2014/main" id="{10563126-3B82-41C3-959D-6EE0A64FB1C8}"/>
                </a:ext>
              </a:extLst>
            </p:cNvPr>
            <p:cNvSpPr txBox="1"/>
            <p:nvPr/>
          </p:nvSpPr>
          <p:spPr>
            <a:xfrm>
              <a:off x="667655" y="1755350"/>
              <a:ext cx="4122059" cy="1015663"/>
            </a:xfrm>
            <a:prstGeom prst="rect">
              <a:avLst/>
            </a:prstGeom>
            <a:noFill/>
          </p:spPr>
          <p:txBody>
            <a:bodyPr wrap="square" rtlCol="0">
              <a:spAutoFit/>
            </a:bodyPr>
            <a:lstStyle/>
            <a:p>
              <a:pPr algn="ctr"/>
              <a:r>
                <a:rPr lang="zh-CN" altLang="en-US" sz="6000" b="1" dirty="0">
                  <a:solidFill>
                    <a:schemeClr val="accent1"/>
                  </a:solidFill>
                </a:rPr>
                <a:t>目         录</a:t>
              </a:r>
            </a:p>
          </p:txBody>
        </p:sp>
        <p:sp>
          <p:nvSpPr>
            <p:cNvPr id="9" name="矩形 8">
              <a:extLst>
                <a:ext uri="{FF2B5EF4-FFF2-40B4-BE49-F238E27FC236}">
                  <a16:creationId xmlns:a16="http://schemas.microsoft.com/office/drawing/2014/main" id="{A1F06D8F-A998-4957-BCDD-C5D37E948A62}"/>
                </a:ext>
              </a:extLst>
            </p:cNvPr>
            <p:cNvSpPr/>
            <p:nvPr/>
          </p:nvSpPr>
          <p:spPr>
            <a:xfrm rot="16200000">
              <a:off x="2683685" y="854302"/>
              <a:ext cx="90000" cy="4122058"/>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a:extLst>
              <a:ext uri="{FF2B5EF4-FFF2-40B4-BE49-F238E27FC236}">
                <a16:creationId xmlns:a16="http://schemas.microsoft.com/office/drawing/2014/main" id="{9F63F420-5C8B-4249-B74B-AB25DACFA0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1047" y="797373"/>
            <a:ext cx="1590855" cy="1114981"/>
          </a:xfrm>
          <a:prstGeom prst="rect">
            <a:avLst/>
          </a:prstGeom>
        </p:spPr>
      </p:pic>
      <p:sp>
        <p:nvSpPr>
          <p:cNvPr id="13" name="图片占位符 12">
            <a:extLst>
              <a:ext uri="{FF2B5EF4-FFF2-40B4-BE49-F238E27FC236}">
                <a16:creationId xmlns:a16="http://schemas.microsoft.com/office/drawing/2014/main" id="{E9A5540C-0F48-4B7F-B5D6-F8A8EDA2E8C4}"/>
              </a:ext>
            </a:extLst>
          </p:cNvPr>
          <p:cNvSpPr>
            <a:spLocks noGrp="1"/>
          </p:cNvSpPr>
          <p:nvPr userDrawn="1">
            <p:ph type="pic" sz="quarter" idx="10"/>
          </p:nvPr>
        </p:nvSpPr>
        <p:spPr>
          <a:xfrm>
            <a:off x="-19050" y="3428999"/>
            <a:ext cx="12211050" cy="3428999"/>
          </a:xfrm>
          <a:prstGeom prst="rect">
            <a:avLst/>
          </a:prstGeom>
        </p:spPr>
        <p:txBody>
          <a:bodyPr/>
          <a:lstStyle/>
          <a:p>
            <a:endParaRPr lang="zh-CN" altLang="en-US"/>
          </a:p>
        </p:txBody>
      </p:sp>
      <p:sp>
        <p:nvSpPr>
          <p:cNvPr id="14" name="矩形 13">
            <a:extLst>
              <a:ext uri="{FF2B5EF4-FFF2-40B4-BE49-F238E27FC236}">
                <a16:creationId xmlns:a16="http://schemas.microsoft.com/office/drawing/2014/main" id="{9D9484F6-57FB-4D78-BAC6-3A0A97C9E850}"/>
              </a:ext>
            </a:extLst>
          </p:cNvPr>
          <p:cNvSpPr/>
          <p:nvPr userDrawn="1"/>
        </p:nvSpPr>
        <p:spPr>
          <a:xfrm rot="16200000" flipV="1">
            <a:off x="6051001" y="-2738344"/>
            <a:ext cx="90000" cy="1219890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4477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过渡页">
    <p:spTree>
      <p:nvGrpSpPr>
        <p:cNvPr id="1" name=""/>
        <p:cNvGrpSpPr/>
        <p:nvPr/>
      </p:nvGrpSpPr>
      <p:grpSpPr>
        <a:xfrm>
          <a:off x="0" y="0"/>
          <a:ext cx="0" cy="0"/>
          <a:chOff x="0" y="0"/>
          <a:chExt cx="0" cy="0"/>
        </a:xfrm>
      </p:grpSpPr>
      <p:pic>
        <p:nvPicPr>
          <p:cNvPr id="8" name="图片 7" descr="图片包含 建筑物, 圆屋顶, 地板&#10;&#10;描述已自动生成">
            <a:extLst>
              <a:ext uri="{FF2B5EF4-FFF2-40B4-BE49-F238E27FC236}">
                <a16:creationId xmlns:a16="http://schemas.microsoft.com/office/drawing/2014/main" id="{BCB8885F-CCB9-4EC9-AC5C-83B4329CC8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6200000">
            <a:off x="6051000" y="-2616750"/>
            <a:ext cx="90000" cy="1219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12192000" cy="3442348"/>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4654075" y="3047028"/>
            <a:ext cx="6489700"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pic>
        <p:nvPicPr>
          <p:cNvPr id="35" name="图片 34">
            <a:extLst>
              <a:ext uri="{FF2B5EF4-FFF2-40B4-BE49-F238E27FC236}">
                <a16:creationId xmlns:a16="http://schemas.microsoft.com/office/drawing/2014/main" id="{465DB092-56FD-4A68-9D16-CFF0FD3DE80D}"/>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4654075" y="4054685"/>
            <a:ext cx="6489700"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spTree>
    <p:extLst>
      <p:ext uri="{BB962C8B-B14F-4D97-AF65-F5344CB8AC3E}">
        <p14:creationId xmlns:p14="http://schemas.microsoft.com/office/powerpoint/2010/main" val="3497728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章节过渡页-2">
    <p:spTree>
      <p:nvGrpSpPr>
        <p:cNvPr id="1" name=""/>
        <p:cNvGrpSpPr/>
        <p:nvPr/>
      </p:nvGrpSpPr>
      <p:grpSpPr>
        <a:xfrm>
          <a:off x="0" y="0"/>
          <a:ext cx="0" cy="0"/>
          <a:chOff x="0" y="0"/>
          <a:chExt cx="0" cy="0"/>
        </a:xfrm>
      </p:grpSpPr>
      <p:pic>
        <p:nvPicPr>
          <p:cNvPr id="9" name="图片 8" descr="图片包含 建筑物, 圆屋顶, 地板&#10;&#10;描述已自动生成">
            <a:extLst>
              <a:ext uri="{FF2B5EF4-FFF2-40B4-BE49-F238E27FC236}">
                <a16:creationId xmlns:a16="http://schemas.microsoft.com/office/drawing/2014/main" id="{CA20EC42-E2DC-453A-A334-D1D7BD3BE54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42" name="矩形 41">
            <a:extLst>
              <a:ext uri="{FF2B5EF4-FFF2-40B4-BE49-F238E27FC236}">
                <a16:creationId xmlns:a16="http://schemas.microsoft.com/office/drawing/2014/main" id="{8BB665EA-8CD9-4D53-A4AF-D2B7101CE5DB}"/>
              </a:ext>
            </a:extLst>
          </p:cNvPr>
          <p:cNvSpPr/>
          <p:nvPr userDrawn="1"/>
        </p:nvSpPr>
        <p:spPr>
          <a:xfrm rot="10800000">
            <a:off x="5885901" y="-45000"/>
            <a:ext cx="90000" cy="694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a:extLst>
              <a:ext uri="{FF2B5EF4-FFF2-40B4-BE49-F238E27FC236}">
                <a16:creationId xmlns:a16="http://schemas.microsoft.com/office/drawing/2014/main" id="{94A66D01-D8F9-449F-918E-8E0F01222D9D}"/>
              </a:ext>
            </a:extLst>
          </p:cNvPr>
          <p:cNvSpPr>
            <a:spLocks noGrp="1"/>
          </p:cNvSpPr>
          <p:nvPr>
            <p:ph type="pic" sz="quarter" idx="10"/>
          </p:nvPr>
        </p:nvSpPr>
        <p:spPr>
          <a:xfrm>
            <a:off x="0" y="-19050"/>
            <a:ext cx="5842000" cy="6877050"/>
          </a:xfrm>
          <a:prstGeom prst="rect">
            <a:avLst/>
          </a:prstGeom>
        </p:spPr>
        <p:txBody>
          <a:bodyPr/>
          <a:lstStyle/>
          <a:p>
            <a:endParaRPr lang="zh-CN" altLang="en-US" dirty="0"/>
          </a:p>
        </p:txBody>
      </p:sp>
      <p:sp>
        <p:nvSpPr>
          <p:cNvPr id="14" name="标题 13">
            <a:extLst>
              <a:ext uri="{FF2B5EF4-FFF2-40B4-BE49-F238E27FC236}">
                <a16:creationId xmlns:a16="http://schemas.microsoft.com/office/drawing/2014/main" id="{43182647-270A-4077-B505-0FC4222D150B}"/>
              </a:ext>
            </a:extLst>
          </p:cNvPr>
          <p:cNvSpPr>
            <a:spLocks noGrp="1"/>
          </p:cNvSpPr>
          <p:nvPr>
            <p:ph type="title"/>
          </p:nvPr>
        </p:nvSpPr>
        <p:spPr>
          <a:xfrm>
            <a:off x="6238874" y="3047028"/>
            <a:ext cx="5648325" cy="775349"/>
          </a:xfrm>
          <a:prstGeom prst="rect">
            <a:avLst/>
          </a:prstGeom>
          <a:solidFill>
            <a:schemeClr val="bg1"/>
          </a:solidFill>
          <a:effectLst>
            <a:outerShdw blurRad="50800" dist="38100" dir="2700000" algn="tl" rotWithShape="0">
              <a:prstClr val="black">
                <a:alpha val="40000"/>
              </a:prstClr>
            </a:outerShdw>
          </a:effectLst>
        </p:spPr>
        <p:txBody>
          <a:bodyPr anchor="ctr"/>
          <a:lstStyle>
            <a:lvl1pPr algn="ctr">
              <a:defRPr sz="4000" b="1">
                <a:solidFill>
                  <a:schemeClr val="accent1"/>
                </a:solidFill>
              </a:defRPr>
            </a:lvl1pPr>
          </a:lstStyle>
          <a:p>
            <a:r>
              <a:rPr lang="zh-CN" altLang="en-US" dirty="0"/>
              <a:t>单击此处编辑母版标题样式</a:t>
            </a:r>
          </a:p>
        </p:txBody>
      </p:sp>
      <p:sp>
        <p:nvSpPr>
          <p:cNvPr id="39" name="文本占位符 38">
            <a:extLst>
              <a:ext uri="{FF2B5EF4-FFF2-40B4-BE49-F238E27FC236}">
                <a16:creationId xmlns:a16="http://schemas.microsoft.com/office/drawing/2014/main" id="{39166EE3-A8B8-4A65-AEC2-261BB698A785}"/>
              </a:ext>
            </a:extLst>
          </p:cNvPr>
          <p:cNvSpPr>
            <a:spLocks noGrp="1"/>
          </p:cNvSpPr>
          <p:nvPr>
            <p:ph type="body" sz="quarter" idx="11"/>
          </p:nvPr>
        </p:nvSpPr>
        <p:spPr>
          <a:xfrm>
            <a:off x="6238874" y="4054685"/>
            <a:ext cx="5648325" cy="1534265"/>
          </a:xfrm>
          <a:prstGeom prst="rect">
            <a:avLst/>
          </a:prstGeom>
        </p:spPr>
        <p:txBody>
          <a:bodyPr/>
          <a:lstStyle>
            <a:lvl1pPr marL="0" indent="0" algn="just">
              <a:lnSpc>
                <a:spcPct val="130000"/>
              </a:lnSpc>
              <a:buNone/>
              <a:defRPr sz="2200">
                <a:solidFill>
                  <a:schemeClr val="accent2"/>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编辑母版文本样式</a:t>
            </a:r>
          </a:p>
        </p:txBody>
      </p:sp>
      <p:pic>
        <p:nvPicPr>
          <p:cNvPr id="7" name="图片 6">
            <a:extLst>
              <a:ext uri="{FF2B5EF4-FFF2-40B4-BE49-F238E27FC236}">
                <a16:creationId xmlns:a16="http://schemas.microsoft.com/office/drawing/2014/main" id="{7A251A89-E640-49C6-A3E7-63D966517577}"/>
              </a:ext>
            </a:extLst>
          </p:cNvPr>
          <p:cNvPicPr>
            <a:picLocks noChangeAspect="1"/>
          </p:cNvPicPr>
          <p:nvPr userDrawn="1"/>
        </p:nvPicPr>
        <p:blipFill rotWithShape="1">
          <a:blip r:embed="rId3" cstate="print"/>
          <a:srcRect l="49487" r="1345"/>
          <a:stretch/>
        </p:blipFill>
        <p:spPr>
          <a:xfrm>
            <a:off x="6238430" y="6041797"/>
            <a:ext cx="5920443" cy="411617"/>
          </a:xfrm>
          <a:prstGeom prst="rect">
            <a:avLst/>
          </a:prstGeom>
        </p:spPr>
      </p:pic>
    </p:spTree>
    <p:extLst>
      <p:ext uri="{BB962C8B-B14F-4D97-AF65-F5344CB8AC3E}">
        <p14:creationId xmlns:p14="http://schemas.microsoft.com/office/powerpoint/2010/main" val="548275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14" name="图片 13" descr="图片包含 建筑物, 圆屋顶, 地板&#10;&#10;描述已自动生成">
            <a:extLst>
              <a:ext uri="{FF2B5EF4-FFF2-40B4-BE49-F238E27FC236}">
                <a16:creationId xmlns:a16="http://schemas.microsoft.com/office/drawing/2014/main" id="{B46500FD-D914-4D54-A821-08966030967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pic>
        <p:nvPicPr>
          <p:cNvPr id="4" name="图片 3">
            <a:extLst>
              <a:ext uri="{FF2B5EF4-FFF2-40B4-BE49-F238E27FC236}">
                <a16:creationId xmlns:a16="http://schemas.microsoft.com/office/drawing/2014/main" id="{64227868-C0F1-41FC-A8C9-A533B4E11486}"/>
              </a:ext>
            </a:extLst>
          </p:cNvPr>
          <p:cNvPicPr>
            <a:picLocks noChangeAspect="1"/>
          </p:cNvPicPr>
          <p:nvPr userDrawn="1"/>
        </p:nvPicPr>
        <p:blipFill rotWithShape="1">
          <a:blip r:embed="rId3" cstate="print"/>
          <a:srcRect r="1346"/>
          <a:stretch/>
        </p:blipFill>
        <p:spPr>
          <a:xfrm>
            <a:off x="516" y="6041797"/>
            <a:ext cx="12166903" cy="411617"/>
          </a:xfrm>
          <a:prstGeom prst="rect">
            <a:avLst/>
          </a:prstGeom>
        </p:spPr>
      </p:pic>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21" name="文本占位符 31">
            <a:extLst>
              <a:ext uri="{FF2B5EF4-FFF2-40B4-BE49-F238E27FC236}">
                <a16:creationId xmlns:a16="http://schemas.microsoft.com/office/drawing/2014/main" id="{C2D49473-9331-4572-8AFC-3A905D765CF9}"/>
              </a:ext>
            </a:extLst>
          </p:cNvPr>
          <p:cNvSpPr>
            <a:spLocks noGrp="1"/>
          </p:cNvSpPr>
          <p:nvPr>
            <p:ph type="body" sz="quarter" idx="14"/>
          </p:nvPr>
        </p:nvSpPr>
        <p:spPr>
          <a:xfrm>
            <a:off x="1075351" y="43657"/>
            <a:ext cx="7081677" cy="598488"/>
          </a:xfrm>
          <a:prstGeom prst="rect">
            <a:avLst/>
          </a:prstGeom>
        </p:spPr>
        <p:txBody>
          <a:bodyPr anchor="ctr"/>
          <a:lstStyle>
            <a:lvl1pPr marL="0" indent="0" algn="l">
              <a:lnSpc>
                <a:spcPct val="100000"/>
              </a:lnSpc>
              <a:buNone/>
              <a:defRPr sz="3200" b="1">
                <a:solidFill>
                  <a:schemeClr val="bg1"/>
                </a:solidFill>
              </a:defRPr>
            </a:lvl1pPr>
          </a:lstStyle>
          <a:p>
            <a:pPr lvl="0"/>
            <a:endParaRPr lang="zh-CN" altLang="en-US" dirty="0"/>
          </a:p>
        </p:txBody>
      </p:sp>
      <p:sp>
        <p:nvSpPr>
          <p:cNvPr id="11" name="平行四边形 10">
            <a:extLst>
              <a:ext uri="{FF2B5EF4-FFF2-40B4-BE49-F238E27FC236}">
                <a16:creationId xmlns:a16="http://schemas.microsoft.com/office/drawing/2014/main" id="{3E2A174E-0D40-4C44-A4CB-067A3AD3E27A}"/>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平行四边形 11">
            <a:extLst>
              <a:ext uri="{FF2B5EF4-FFF2-40B4-BE49-F238E27FC236}">
                <a16:creationId xmlns:a16="http://schemas.microsoft.com/office/drawing/2014/main" id="{B6623D7A-6A25-4FAF-BE38-10BE0650BF71}"/>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4000658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仅标题(标题导航)">
    <p:spTree>
      <p:nvGrpSpPr>
        <p:cNvPr id="1" name=""/>
        <p:cNvGrpSpPr/>
        <p:nvPr/>
      </p:nvGrpSpPr>
      <p:grpSpPr>
        <a:xfrm>
          <a:off x="0" y="0"/>
          <a:ext cx="0" cy="0"/>
          <a:chOff x="0" y="0"/>
          <a:chExt cx="0" cy="0"/>
        </a:xfrm>
      </p:grpSpPr>
      <p:pic>
        <p:nvPicPr>
          <p:cNvPr id="24" name="图片 23" descr="图片包含 建筑物, 圆屋顶, 地板&#10;&#10;描述已自动生成">
            <a:extLst>
              <a:ext uri="{FF2B5EF4-FFF2-40B4-BE49-F238E27FC236}">
                <a16:creationId xmlns:a16="http://schemas.microsoft.com/office/drawing/2014/main" id="{FCB44420-1668-4CDF-B7B1-BF64940901B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 y="0"/>
            <a:ext cx="12188951" cy="6858000"/>
          </a:xfrm>
          <a:prstGeom prst="rect">
            <a:avLst/>
          </a:prstGeom>
        </p:spPr>
      </p:pic>
      <p:sp>
        <p:nvSpPr>
          <p:cNvPr id="3" name="灯片编号占位符 2">
            <a:extLst>
              <a:ext uri="{FF2B5EF4-FFF2-40B4-BE49-F238E27FC236}">
                <a16:creationId xmlns:a16="http://schemas.microsoft.com/office/drawing/2014/main" id="{C1D5E491-4859-47A4-8F29-DAACA1914DBE}"/>
              </a:ext>
            </a:extLst>
          </p:cNvPr>
          <p:cNvSpPr>
            <a:spLocks noGrp="1"/>
          </p:cNvSpPr>
          <p:nvPr>
            <p:ph type="sldNum" sz="quarter" idx="10"/>
          </p:nvPr>
        </p:nvSpPr>
        <p:spPr/>
        <p:txBody>
          <a:bodyPr/>
          <a:lstStyle/>
          <a:p>
            <a:fld id="{6C53781C-E1F6-4315-A39D-61273F2E0596}" type="slidenum">
              <a:rPr lang="zh-CN" altLang="en-US" smtClean="0"/>
              <a:pPr/>
              <a:t>‹#›</a:t>
            </a:fld>
            <a:endParaRPr lang="zh-CN" altLang="en-US" dirty="0"/>
          </a:p>
        </p:txBody>
      </p:sp>
      <p:sp>
        <p:nvSpPr>
          <p:cNvPr id="9" name="文本占位符 31">
            <a:extLst>
              <a:ext uri="{FF2B5EF4-FFF2-40B4-BE49-F238E27FC236}">
                <a16:creationId xmlns:a16="http://schemas.microsoft.com/office/drawing/2014/main" id="{56FC8349-67FC-4E3B-B988-7A27FDAE9D24}"/>
              </a:ext>
            </a:extLst>
          </p:cNvPr>
          <p:cNvSpPr>
            <a:spLocks noGrp="1"/>
          </p:cNvSpPr>
          <p:nvPr>
            <p:ph type="body" sz="quarter" idx="12"/>
          </p:nvPr>
        </p:nvSpPr>
        <p:spPr>
          <a:xfrm>
            <a:off x="319056"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0" name="文本占位符 31">
            <a:extLst>
              <a:ext uri="{FF2B5EF4-FFF2-40B4-BE49-F238E27FC236}">
                <a16:creationId xmlns:a16="http://schemas.microsoft.com/office/drawing/2014/main" id="{85368C87-925C-44AC-B001-5C4EE6F00645}"/>
              </a:ext>
            </a:extLst>
          </p:cNvPr>
          <p:cNvSpPr>
            <a:spLocks noGrp="1"/>
          </p:cNvSpPr>
          <p:nvPr>
            <p:ph type="body" sz="quarter" idx="13"/>
          </p:nvPr>
        </p:nvSpPr>
        <p:spPr>
          <a:xfrm>
            <a:off x="4788940" y="6438900"/>
            <a:ext cx="4151344" cy="419100"/>
          </a:xfrm>
          <a:prstGeom prst="rect">
            <a:avLst/>
          </a:prstGeom>
        </p:spPr>
        <p:txBody>
          <a:bodyPr lIns="0" tIns="0" rIns="0" bIns="0" anchor="ctr"/>
          <a:lstStyle>
            <a:lvl1pPr marL="0" indent="0" algn="l">
              <a:lnSpc>
                <a:spcPct val="100000"/>
              </a:lnSpc>
              <a:buNone/>
              <a:defRPr sz="2000" b="0">
                <a:solidFill>
                  <a:schemeClr val="tx1">
                    <a:lumMod val="75000"/>
                    <a:lumOff val="25000"/>
                  </a:schemeClr>
                </a:solidFill>
              </a:defRPr>
            </a:lvl1pPr>
          </a:lstStyle>
          <a:p>
            <a:pPr lvl="0"/>
            <a:endParaRPr lang="zh-CN" altLang="en-US" dirty="0"/>
          </a:p>
        </p:txBody>
      </p:sp>
      <p:sp>
        <p:nvSpPr>
          <p:cNvPr id="19" name="平行四边形 18">
            <a:extLst>
              <a:ext uri="{FF2B5EF4-FFF2-40B4-BE49-F238E27FC236}">
                <a16:creationId xmlns:a16="http://schemas.microsoft.com/office/drawing/2014/main" id="{9AE407FD-1006-4AC4-B10B-CB7686E66A86}"/>
              </a:ext>
            </a:extLst>
          </p:cNvPr>
          <p:cNvSpPr/>
          <p:nvPr userDrawn="1"/>
        </p:nvSpPr>
        <p:spPr>
          <a:xfrm>
            <a:off x="0" y="1"/>
            <a:ext cx="12191483" cy="685800"/>
          </a:xfrm>
          <a:prstGeom prst="parallelogram">
            <a:avLst>
              <a:gd name="adj" fmla="val 430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descr="图片包含 户外, 标牌, 黑色&#10;&#10;自动生成的说明">
            <a:extLst>
              <a:ext uri="{FF2B5EF4-FFF2-40B4-BE49-F238E27FC236}">
                <a16:creationId xmlns:a16="http://schemas.microsoft.com/office/drawing/2014/main" id="{D5338ABA-2308-412D-96F5-DE590FFF99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19056" y="73482"/>
            <a:ext cx="538838" cy="538838"/>
          </a:xfrm>
          <a:prstGeom prst="rect">
            <a:avLst/>
          </a:prstGeom>
        </p:spPr>
      </p:pic>
      <p:sp>
        <p:nvSpPr>
          <p:cNvPr id="11" name="平行四边形 10">
            <a:extLst>
              <a:ext uri="{FF2B5EF4-FFF2-40B4-BE49-F238E27FC236}">
                <a16:creationId xmlns:a16="http://schemas.microsoft.com/office/drawing/2014/main" id="{B0646154-6233-4139-B550-A28CDF04E3FA}"/>
              </a:ext>
            </a:extLst>
          </p:cNvPr>
          <p:cNvSpPr/>
          <p:nvPr userDrawn="1"/>
        </p:nvSpPr>
        <p:spPr>
          <a:xfrm>
            <a:off x="995330" y="105510"/>
            <a:ext cx="1957419" cy="512879"/>
          </a:xfrm>
          <a:prstGeom prst="parallelogram">
            <a:avLst>
              <a:gd name="adj" fmla="val 43056"/>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solidFill>
              </a:rPr>
              <a:t>标题一</a:t>
            </a:r>
          </a:p>
        </p:txBody>
      </p:sp>
      <p:sp>
        <p:nvSpPr>
          <p:cNvPr id="12" name="平行四边形 11">
            <a:extLst>
              <a:ext uri="{FF2B5EF4-FFF2-40B4-BE49-F238E27FC236}">
                <a16:creationId xmlns:a16="http://schemas.microsoft.com/office/drawing/2014/main" id="{DB662845-A8FE-4E13-82B8-ABEE9422A575}"/>
              </a:ext>
            </a:extLst>
          </p:cNvPr>
          <p:cNvSpPr/>
          <p:nvPr userDrawn="1"/>
        </p:nvSpPr>
        <p:spPr>
          <a:xfrm>
            <a:off x="2831521"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accent1">
                    <a:lumMod val="60000"/>
                    <a:lumOff val="40000"/>
                  </a:schemeClr>
                </a:solidFill>
              </a:rPr>
              <a:t>标题二</a:t>
            </a:r>
          </a:p>
        </p:txBody>
      </p:sp>
      <p:sp>
        <p:nvSpPr>
          <p:cNvPr id="15" name="平行四边形 14">
            <a:extLst>
              <a:ext uri="{FF2B5EF4-FFF2-40B4-BE49-F238E27FC236}">
                <a16:creationId xmlns:a16="http://schemas.microsoft.com/office/drawing/2014/main" id="{44330A7B-15B1-4D7C-8EFE-B8A0161426A0}"/>
              </a:ext>
            </a:extLst>
          </p:cNvPr>
          <p:cNvSpPr/>
          <p:nvPr userDrawn="1"/>
        </p:nvSpPr>
        <p:spPr>
          <a:xfrm>
            <a:off x="4645215"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标题三</a:t>
            </a:r>
          </a:p>
        </p:txBody>
      </p:sp>
      <p:sp>
        <p:nvSpPr>
          <p:cNvPr id="16" name="平行四边形 15">
            <a:extLst>
              <a:ext uri="{FF2B5EF4-FFF2-40B4-BE49-F238E27FC236}">
                <a16:creationId xmlns:a16="http://schemas.microsoft.com/office/drawing/2014/main" id="{FAB9E410-8F4C-4E41-B027-DFC233733AB7}"/>
              </a:ext>
            </a:extLst>
          </p:cNvPr>
          <p:cNvSpPr/>
          <p:nvPr userDrawn="1"/>
        </p:nvSpPr>
        <p:spPr>
          <a:xfrm>
            <a:off x="6481406"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标题四</a:t>
            </a:r>
          </a:p>
        </p:txBody>
      </p:sp>
      <p:sp>
        <p:nvSpPr>
          <p:cNvPr id="17" name="平行四边形 16">
            <a:extLst>
              <a:ext uri="{FF2B5EF4-FFF2-40B4-BE49-F238E27FC236}">
                <a16:creationId xmlns:a16="http://schemas.microsoft.com/office/drawing/2014/main" id="{9F88429B-B890-4CEE-A503-4E91AAB2562D}"/>
              </a:ext>
            </a:extLst>
          </p:cNvPr>
          <p:cNvSpPr/>
          <p:nvPr userDrawn="1"/>
        </p:nvSpPr>
        <p:spPr>
          <a:xfrm>
            <a:off x="8295100" y="105510"/>
            <a:ext cx="1957419" cy="512879"/>
          </a:xfrm>
          <a:prstGeom prst="parallelogram">
            <a:avLst>
              <a:gd name="adj" fmla="val 43056"/>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2400" b="1" dirty="0">
                <a:solidFill>
                  <a:schemeClr val="accent1">
                    <a:lumMod val="60000"/>
                    <a:lumOff val="40000"/>
                  </a:schemeClr>
                </a:solidFill>
              </a:rPr>
              <a:t>标题五</a:t>
            </a:r>
          </a:p>
        </p:txBody>
      </p:sp>
      <p:pic>
        <p:nvPicPr>
          <p:cNvPr id="18" name="图片 17">
            <a:extLst>
              <a:ext uri="{FF2B5EF4-FFF2-40B4-BE49-F238E27FC236}">
                <a16:creationId xmlns:a16="http://schemas.microsoft.com/office/drawing/2014/main" id="{8AC3C199-AD82-4263-B8E8-8D1CD35372A9}"/>
              </a:ext>
            </a:extLst>
          </p:cNvPr>
          <p:cNvPicPr>
            <a:picLocks noChangeAspect="1"/>
          </p:cNvPicPr>
          <p:nvPr userDrawn="1"/>
        </p:nvPicPr>
        <p:blipFill rotWithShape="1">
          <a:blip r:embed="rId4" cstate="print"/>
          <a:srcRect r="1346"/>
          <a:stretch/>
        </p:blipFill>
        <p:spPr>
          <a:xfrm>
            <a:off x="516" y="6041797"/>
            <a:ext cx="12166903" cy="411617"/>
          </a:xfrm>
          <a:prstGeom prst="rect">
            <a:avLst/>
          </a:prstGeom>
        </p:spPr>
      </p:pic>
      <p:sp>
        <p:nvSpPr>
          <p:cNvPr id="21" name="平行四边形 20">
            <a:extLst>
              <a:ext uri="{FF2B5EF4-FFF2-40B4-BE49-F238E27FC236}">
                <a16:creationId xmlns:a16="http://schemas.microsoft.com/office/drawing/2014/main" id="{2051FE92-34E2-4DFE-BC0D-28D53B1BE4ED}"/>
              </a:ext>
            </a:extLst>
          </p:cNvPr>
          <p:cNvSpPr/>
          <p:nvPr userDrawn="1"/>
        </p:nvSpPr>
        <p:spPr>
          <a:xfrm>
            <a:off x="11428834" y="119857"/>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平行四边形 21">
            <a:extLst>
              <a:ext uri="{FF2B5EF4-FFF2-40B4-BE49-F238E27FC236}">
                <a16:creationId xmlns:a16="http://schemas.microsoft.com/office/drawing/2014/main" id="{EE8F87D0-86D3-40A7-B41A-5B19E1D5D4CF}"/>
              </a:ext>
            </a:extLst>
          </p:cNvPr>
          <p:cNvSpPr/>
          <p:nvPr userDrawn="1"/>
        </p:nvSpPr>
        <p:spPr>
          <a:xfrm>
            <a:off x="11016782" y="322602"/>
            <a:ext cx="473565" cy="242093"/>
          </a:xfrm>
          <a:prstGeom prst="parallelogram">
            <a:avLst>
              <a:gd name="adj" fmla="val 444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796813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灯片编号占位符 5">
            <a:extLst>
              <a:ext uri="{FF2B5EF4-FFF2-40B4-BE49-F238E27FC236}">
                <a16:creationId xmlns:a16="http://schemas.microsoft.com/office/drawing/2014/main" id="{DF26411B-55E1-4CE5-B9CA-4734B17AE0EC}"/>
              </a:ext>
            </a:extLst>
          </p:cNvPr>
          <p:cNvSpPr>
            <a:spLocks noGrp="1"/>
          </p:cNvSpPr>
          <p:nvPr>
            <p:ph type="sldNum" sz="quarter" idx="4"/>
          </p:nvPr>
        </p:nvSpPr>
        <p:spPr>
          <a:xfrm>
            <a:off x="10849970" y="6515101"/>
            <a:ext cx="1037230" cy="342900"/>
          </a:xfrm>
          <a:prstGeom prst="rect">
            <a:avLst/>
          </a:prstGeom>
        </p:spPr>
        <p:txBody>
          <a:bodyPr vert="horz" lIns="91440" tIns="45720" rIns="91440" bIns="45720" rtlCol="0" anchor="ctr"/>
          <a:lstStyle>
            <a:lvl1pPr algn="r">
              <a:defRPr sz="1200">
                <a:solidFill>
                  <a:schemeClr val="tx1">
                    <a:tint val="75000"/>
                  </a:schemeClr>
                </a:solidFill>
              </a:defRPr>
            </a:lvl1pPr>
          </a:lstStyle>
          <a:p>
            <a:fld id="{548644C6-89F0-466C-949F-E70AD72679A8}" type="slidenum">
              <a:rPr lang="zh-CN" altLang="en-US" smtClean="0"/>
              <a:t>‹#›</a:t>
            </a:fld>
            <a:endParaRPr lang="zh-CN" altLang="en-US"/>
          </a:p>
        </p:txBody>
      </p:sp>
    </p:spTree>
    <p:extLst>
      <p:ext uri="{BB962C8B-B14F-4D97-AF65-F5344CB8AC3E}">
        <p14:creationId xmlns:p14="http://schemas.microsoft.com/office/powerpoint/2010/main" val="206858475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5" r:id="rId4"/>
    <p:sldLayoutId id="2147483657" r:id="rId5"/>
    <p:sldLayoutId id="2147483653" r:id="rId6"/>
    <p:sldLayoutId id="2147483658" r:id="rId7"/>
    <p:sldLayoutId id="2147483650" r:id="rId8"/>
    <p:sldLayoutId id="2147483659" r:id="rId9"/>
    <p:sldLayoutId id="2147483651" r:id="rId10"/>
    <p:sldLayoutId id="2147483654" r:id="rId11"/>
    <p:sldLayoutId id="2147483660" r:id="rId12"/>
    <p:sldLayoutId id="2147483663" r:id="rId13"/>
    <p:sldLayoutId id="2147483652" r:id="rId14"/>
    <p:sldLayoutId id="2147483664"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2" pos="7488" userDrawn="1">
          <p15:clr>
            <a:srgbClr val="F26B43"/>
          </p15:clr>
        </p15:guide>
        <p15:guide id="3" orient="horz" pos="432" userDrawn="1">
          <p15:clr>
            <a:srgbClr val="F26B43"/>
          </p15:clr>
        </p15:guide>
        <p15:guide id="4" orient="horz" pos="472" userDrawn="1">
          <p15:clr>
            <a:srgbClr val="F26B43"/>
          </p15:clr>
        </p15:guide>
        <p15:guide id="5" orient="horz" pos="4104" userDrawn="1">
          <p15:clr>
            <a:srgbClr val="F26B43"/>
          </p15:clr>
        </p15:guide>
        <p15:guide id="6" orient="horz" pos="405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486659"/>
      </p:ext>
    </p:extLst>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64">
          <p15:clr>
            <a:srgbClr val="F26B43"/>
          </p15:clr>
        </p15:guide>
        <p15:guide id="2" pos="3840">
          <p15:clr>
            <a:srgbClr val="F26B43"/>
          </p15:clr>
        </p15:guide>
        <p15:guide id="3" pos="192">
          <p15:clr>
            <a:srgbClr val="F26B43"/>
          </p15:clr>
        </p15:guide>
        <p15:guide id="4" pos="7488">
          <p15:clr>
            <a:srgbClr val="F26B43"/>
          </p15:clr>
        </p15:guide>
        <p15:guide id="5" orient="horz" pos="432">
          <p15:clr>
            <a:srgbClr val="F26B43"/>
          </p15:clr>
        </p15:guide>
        <p15:guide id="6" orient="horz" pos="472">
          <p15:clr>
            <a:srgbClr val="F26B43"/>
          </p15:clr>
        </p15:guide>
        <p15:guide id="7" orient="horz" pos="4104">
          <p15:clr>
            <a:srgbClr val="F26B43"/>
          </p15:clr>
        </p15:guide>
        <p15:guide id="8" orient="horz" pos="405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a:extLst>
              <a:ext uri="{FF2B5EF4-FFF2-40B4-BE49-F238E27FC236}">
                <a16:creationId xmlns:a16="http://schemas.microsoft.com/office/drawing/2014/main" id="{2BE71855-1849-4FC4-A9D5-7DDD1C68CED9}"/>
              </a:ext>
            </a:extLst>
          </p:cNvPr>
          <p:cNvSpPr>
            <a:spLocks noGrp="1"/>
          </p:cNvSpPr>
          <p:nvPr>
            <p:ph type="title"/>
          </p:nvPr>
        </p:nvSpPr>
        <p:spPr>
          <a:xfrm>
            <a:off x="1406318" y="2016174"/>
            <a:ext cx="9379365" cy="1060855"/>
          </a:xfrm>
        </p:spPr>
        <p:txBody>
          <a:bodyPr/>
          <a:lstStyle/>
          <a:p>
            <a:r>
              <a:rPr lang="zh-CN" altLang="en-US" dirty="0"/>
              <a:t>工程实践与科技创新 </a:t>
            </a:r>
            <a:r>
              <a:rPr lang="en-US" altLang="zh-CN" dirty="0"/>
              <a:t>IV</a:t>
            </a:r>
            <a:endParaRPr lang="zh-CN" altLang="en-US" dirty="0"/>
          </a:p>
        </p:txBody>
      </p:sp>
      <p:sp>
        <p:nvSpPr>
          <p:cNvPr id="10" name="文本占位符 9">
            <a:extLst>
              <a:ext uri="{FF2B5EF4-FFF2-40B4-BE49-F238E27FC236}">
                <a16:creationId xmlns:a16="http://schemas.microsoft.com/office/drawing/2014/main" id="{F57F84D3-725F-446C-9BB7-DC74C097201D}"/>
              </a:ext>
            </a:extLst>
          </p:cNvPr>
          <p:cNvSpPr>
            <a:spLocks noGrp="1"/>
          </p:cNvSpPr>
          <p:nvPr>
            <p:ph type="body" sz="quarter" idx="11"/>
          </p:nvPr>
        </p:nvSpPr>
        <p:spPr/>
        <p:txBody>
          <a:bodyPr/>
          <a:lstStyle/>
          <a:p>
            <a:r>
              <a:rPr lang="zh-CN" altLang="en-US" dirty="0"/>
              <a:t>陈浩南 余北辰 管仁阳</a:t>
            </a:r>
          </a:p>
        </p:txBody>
      </p:sp>
    </p:spTree>
    <p:extLst>
      <p:ext uri="{BB962C8B-B14F-4D97-AF65-F5344CB8AC3E}">
        <p14:creationId xmlns:p14="http://schemas.microsoft.com/office/powerpoint/2010/main" val="4246320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图片占位符 95" descr="图片包含 天空, 泰迪熊, 熊, 建筑物&#10;&#10;自动生成的说明">
            <a:extLst>
              <a:ext uri="{FF2B5EF4-FFF2-40B4-BE49-F238E27FC236}">
                <a16:creationId xmlns:a16="http://schemas.microsoft.com/office/drawing/2014/main" id="{EE79199E-F6B2-4AB7-AD45-DF9746ABEC77}"/>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8816" r="18816"/>
          <a:stretch>
            <a:fillRect/>
          </a:stretch>
        </p:blipFill>
        <p:spPr/>
      </p:pic>
      <p:sp>
        <p:nvSpPr>
          <p:cNvPr id="63" name="矩形 62">
            <a:extLst>
              <a:ext uri="{FF2B5EF4-FFF2-40B4-BE49-F238E27FC236}">
                <a16:creationId xmlns:a16="http://schemas.microsoft.com/office/drawing/2014/main" id="{A7DD4836-010D-456E-BBA3-89944340FA4A}"/>
              </a:ext>
            </a:extLst>
          </p:cNvPr>
          <p:cNvSpPr/>
          <p:nvPr/>
        </p:nvSpPr>
        <p:spPr>
          <a:xfrm>
            <a:off x="6275750" y="187148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数据集</a:t>
            </a:r>
          </a:p>
        </p:txBody>
      </p:sp>
      <p:grpSp>
        <p:nvGrpSpPr>
          <p:cNvPr id="75" name="组合 74">
            <a:extLst>
              <a:ext uri="{FF2B5EF4-FFF2-40B4-BE49-F238E27FC236}">
                <a16:creationId xmlns:a16="http://schemas.microsoft.com/office/drawing/2014/main" id="{9A01E40F-4D27-46E0-B3C8-ACC612FF8694}"/>
              </a:ext>
            </a:extLst>
          </p:cNvPr>
          <p:cNvGrpSpPr/>
          <p:nvPr/>
        </p:nvGrpSpPr>
        <p:grpSpPr>
          <a:xfrm>
            <a:off x="5345475" y="1871480"/>
            <a:ext cx="720000" cy="720000"/>
            <a:chOff x="5412150" y="1180600"/>
            <a:chExt cx="720000" cy="720000"/>
          </a:xfrm>
        </p:grpSpPr>
        <p:sp>
          <p:nvSpPr>
            <p:cNvPr id="61" name="矩形 60">
              <a:extLst>
                <a:ext uri="{FF2B5EF4-FFF2-40B4-BE49-F238E27FC236}">
                  <a16:creationId xmlns:a16="http://schemas.microsoft.com/office/drawing/2014/main" id="{9F1E9CFB-5705-4342-969C-1BBB6EB698F5}"/>
                </a:ext>
              </a:extLst>
            </p:cNvPr>
            <p:cNvSpPr/>
            <p:nvPr/>
          </p:nvSpPr>
          <p:spPr>
            <a:xfrm>
              <a:off x="5412150" y="118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1</a:t>
              </a:r>
              <a:endParaRPr lang="zh-CN" altLang="en-US" sz="3200" b="1" dirty="0"/>
            </a:p>
          </p:txBody>
        </p:sp>
        <p:sp>
          <p:nvSpPr>
            <p:cNvPr id="64" name="矩形 63">
              <a:extLst>
                <a:ext uri="{FF2B5EF4-FFF2-40B4-BE49-F238E27FC236}">
                  <a16:creationId xmlns:a16="http://schemas.microsoft.com/office/drawing/2014/main" id="{21E43874-40A0-4EC5-9CA2-95CEB3981475}"/>
                </a:ext>
              </a:extLst>
            </p:cNvPr>
            <p:cNvSpPr/>
            <p:nvPr/>
          </p:nvSpPr>
          <p:spPr>
            <a:xfrm>
              <a:off x="5412150" y="181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73">
            <a:extLst>
              <a:ext uri="{FF2B5EF4-FFF2-40B4-BE49-F238E27FC236}">
                <a16:creationId xmlns:a16="http://schemas.microsoft.com/office/drawing/2014/main" id="{4DFF296D-4CA6-4FC2-8D7B-1BAFF1CF78B8}"/>
              </a:ext>
            </a:extLst>
          </p:cNvPr>
          <p:cNvGrpSpPr/>
          <p:nvPr/>
        </p:nvGrpSpPr>
        <p:grpSpPr>
          <a:xfrm>
            <a:off x="5345475" y="2951480"/>
            <a:ext cx="720000" cy="720000"/>
            <a:chOff x="5412150" y="2260600"/>
            <a:chExt cx="720000" cy="720000"/>
          </a:xfrm>
        </p:grpSpPr>
        <p:sp>
          <p:nvSpPr>
            <p:cNvPr id="58" name="矩形 57">
              <a:extLst>
                <a:ext uri="{FF2B5EF4-FFF2-40B4-BE49-F238E27FC236}">
                  <a16:creationId xmlns:a16="http://schemas.microsoft.com/office/drawing/2014/main" id="{AB4503D4-DDDF-487D-9490-1ED837433D97}"/>
                </a:ext>
              </a:extLst>
            </p:cNvPr>
            <p:cNvSpPr/>
            <p:nvPr/>
          </p:nvSpPr>
          <p:spPr>
            <a:xfrm>
              <a:off x="5412150" y="226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2</a:t>
              </a:r>
              <a:endParaRPr lang="zh-CN" altLang="en-US" sz="3200" b="1" dirty="0"/>
            </a:p>
          </p:txBody>
        </p:sp>
        <p:sp>
          <p:nvSpPr>
            <p:cNvPr id="67" name="矩形 66">
              <a:extLst>
                <a:ext uri="{FF2B5EF4-FFF2-40B4-BE49-F238E27FC236}">
                  <a16:creationId xmlns:a16="http://schemas.microsoft.com/office/drawing/2014/main" id="{7BCC96CB-D24E-491C-9D07-0DA9EADF43B3}"/>
                </a:ext>
              </a:extLst>
            </p:cNvPr>
            <p:cNvSpPr/>
            <p:nvPr/>
          </p:nvSpPr>
          <p:spPr>
            <a:xfrm>
              <a:off x="5412150" y="289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a:extLst>
              <a:ext uri="{FF2B5EF4-FFF2-40B4-BE49-F238E27FC236}">
                <a16:creationId xmlns:a16="http://schemas.microsoft.com/office/drawing/2014/main" id="{25BB4173-241B-4451-B976-8D9E36EF561C}"/>
              </a:ext>
            </a:extLst>
          </p:cNvPr>
          <p:cNvGrpSpPr/>
          <p:nvPr/>
        </p:nvGrpSpPr>
        <p:grpSpPr>
          <a:xfrm>
            <a:off x="5345475" y="4031480"/>
            <a:ext cx="720000" cy="720000"/>
            <a:chOff x="5412150" y="3340600"/>
            <a:chExt cx="720000" cy="720000"/>
          </a:xfrm>
        </p:grpSpPr>
        <p:sp>
          <p:nvSpPr>
            <p:cNvPr id="60" name="矩形 59">
              <a:extLst>
                <a:ext uri="{FF2B5EF4-FFF2-40B4-BE49-F238E27FC236}">
                  <a16:creationId xmlns:a16="http://schemas.microsoft.com/office/drawing/2014/main" id="{28C5D102-8236-4014-AD75-3828CE0C6A76}"/>
                </a:ext>
              </a:extLst>
            </p:cNvPr>
            <p:cNvSpPr/>
            <p:nvPr/>
          </p:nvSpPr>
          <p:spPr>
            <a:xfrm>
              <a:off x="5412150" y="3340600"/>
              <a:ext cx="720000" cy="720000"/>
            </a:xfrm>
            <a:prstGeom prst="rect">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t>3</a:t>
              </a:r>
              <a:endParaRPr lang="zh-CN" altLang="en-US" sz="3200" b="1" dirty="0"/>
            </a:p>
          </p:txBody>
        </p:sp>
        <p:sp>
          <p:nvSpPr>
            <p:cNvPr id="68" name="矩形 67">
              <a:extLst>
                <a:ext uri="{FF2B5EF4-FFF2-40B4-BE49-F238E27FC236}">
                  <a16:creationId xmlns:a16="http://schemas.microsoft.com/office/drawing/2014/main" id="{2C9C839E-D7E7-40AA-A9F0-25F8AF260049}"/>
                </a:ext>
              </a:extLst>
            </p:cNvPr>
            <p:cNvSpPr/>
            <p:nvPr/>
          </p:nvSpPr>
          <p:spPr>
            <a:xfrm>
              <a:off x="5412150" y="3970600"/>
              <a:ext cx="720000" cy="90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矩形 69">
            <a:extLst>
              <a:ext uri="{FF2B5EF4-FFF2-40B4-BE49-F238E27FC236}">
                <a16:creationId xmlns:a16="http://schemas.microsoft.com/office/drawing/2014/main" id="{6043BFAA-FB50-4303-9785-5DF074A22CF4}"/>
              </a:ext>
            </a:extLst>
          </p:cNvPr>
          <p:cNvSpPr/>
          <p:nvPr/>
        </p:nvSpPr>
        <p:spPr>
          <a:xfrm>
            <a:off x="6275750" y="295148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深度模型精简</a:t>
            </a:r>
            <a:endParaRPr lang="en-US" altLang="zh-CN" sz="2800" b="1" dirty="0">
              <a:solidFill>
                <a:schemeClr val="accent2"/>
              </a:solidFill>
            </a:endParaRPr>
          </a:p>
        </p:txBody>
      </p:sp>
      <p:sp>
        <p:nvSpPr>
          <p:cNvPr id="71" name="矩形 70">
            <a:extLst>
              <a:ext uri="{FF2B5EF4-FFF2-40B4-BE49-F238E27FC236}">
                <a16:creationId xmlns:a16="http://schemas.microsoft.com/office/drawing/2014/main" id="{27B11E5F-E40B-47E0-8FBA-8F6C0035B72A}"/>
              </a:ext>
            </a:extLst>
          </p:cNvPr>
          <p:cNvSpPr/>
          <p:nvPr/>
        </p:nvSpPr>
        <p:spPr>
          <a:xfrm>
            <a:off x="6275750" y="4031480"/>
            <a:ext cx="4671650" cy="7200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a:solidFill>
                  <a:schemeClr val="accent2"/>
                </a:solidFill>
              </a:rPr>
              <a:t>传统机器学习模型</a:t>
            </a:r>
          </a:p>
        </p:txBody>
      </p:sp>
    </p:spTree>
    <p:extLst>
      <p:ext uri="{BB962C8B-B14F-4D97-AF65-F5344CB8AC3E}">
        <p14:creationId xmlns:p14="http://schemas.microsoft.com/office/powerpoint/2010/main" val="1317321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数据集</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sp>
        <p:nvSpPr>
          <p:cNvPr id="31" name="矩形 30">
            <a:extLst>
              <a:ext uri="{FF2B5EF4-FFF2-40B4-BE49-F238E27FC236}">
                <a16:creationId xmlns:a16="http://schemas.microsoft.com/office/drawing/2014/main" id="{684E9855-0285-4D7A-A6B6-F56324DA905F}"/>
              </a:ext>
            </a:extLst>
          </p:cNvPr>
          <p:cNvSpPr/>
          <p:nvPr/>
        </p:nvSpPr>
        <p:spPr>
          <a:xfrm>
            <a:off x="5727366" y="1587951"/>
            <a:ext cx="5400373" cy="3646487"/>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tx1">
                  <a:lumMod val="75000"/>
                  <a:lumOff val="25000"/>
                </a:schemeClr>
              </a:solidFill>
            </a:endParaRPr>
          </a:p>
        </p:txBody>
      </p:sp>
      <p:sp>
        <p:nvSpPr>
          <p:cNvPr id="32" name="平行四边形 31">
            <a:extLst>
              <a:ext uri="{FF2B5EF4-FFF2-40B4-BE49-F238E27FC236}">
                <a16:creationId xmlns:a16="http://schemas.microsoft.com/office/drawing/2014/main" id="{3A976AE2-D036-4E6E-9474-25AE55D172A3}"/>
              </a:ext>
            </a:extLst>
          </p:cNvPr>
          <p:cNvSpPr/>
          <p:nvPr/>
        </p:nvSpPr>
        <p:spPr>
          <a:xfrm>
            <a:off x="5925609" y="1728320"/>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文本框 32">
            <a:extLst>
              <a:ext uri="{FF2B5EF4-FFF2-40B4-BE49-F238E27FC236}">
                <a16:creationId xmlns:a16="http://schemas.microsoft.com/office/drawing/2014/main" id="{6B489C83-C59F-4338-A3B4-38BE854646B7}"/>
              </a:ext>
            </a:extLst>
          </p:cNvPr>
          <p:cNvSpPr txBox="1"/>
          <p:nvPr/>
        </p:nvSpPr>
        <p:spPr>
          <a:xfrm>
            <a:off x="6300785" y="2089010"/>
            <a:ext cx="4626997" cy="522451"/>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采样方式类似</a:t>
            </a:r>
          </a:p>
        </p:txBody>
      </p:sp>
      <p:sp>
        <p:nvSpPr>
          <p:cNvPr id="35" name="right-quote-sign_36811">
            <a:extLst>
              <a:ext uri="{FF2B5EF4-FFF2-40B4-BE49-F238E27FC236}">
                <a16:creationId xmlns:a16="http://schemas.microsoft.com/office/drawing/2014/main" id="{9EA47964-A1D8-424F-B72A-4DAE22FA6957}"/>
              </a:ext>
            </a:extLst>
          </p:cNvPr>
          <p:cNvSpPr>
            <a:spLocks noChangeAspect="1"/>
          </p:cNvSpPr>
          <p:nvPr/>
        </p:nvSpPr>
        <p:spPr bwMode="auto">
          <a:xfrm>
            <a:off x="10824841" y="5000728"/>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pic>
        <p:nvPicPr>
          <p:cNvPr id="4" name="图片 3">
            <a:extLst>
              <a:ext uri="{FF2B5EF4-FFF2-40B4-BE49-F238E27FC236}">
                <a16:creationId xmlns:a16="http://schemas.microsoft.com/office/drawing/2014/main" id="{0DA1CF84-AC07-7692-2ABF-9E0CCA3F05CA}"/>
              </a:ext>
            </a:extLst>
          </p:cNvPr>
          <p:cNvPicPr>
            <a:picLocks noChangeAspect="1"/>
          </p:cNvPicPr>
          <p:nvPr/>
        </p:nvPicPr>
        <p:blipFill>
          <a:blip r:embed="rId3"/>
          <a:stretch>
            <a:fillRect/>
          </a:stretch>
        </p:blipFill>
        <p:spPr>
          <a:xfrm>
            <a:off x="991322" y="809651"/>
            <a:ext cx="3194598" cy="5425436"/>
          </a:xfrm>
          <a:prstGeom prst="rect">
            <a:avLst/>
          </a:prstGeom>
        </p:spPr>
      </p:pic>
      <p:sp>
        <p:nvSpPr>
          <p:cNvPr id="36" name="文本框 35">
            <a:extLst>
              <a:ext uri="{FF2B5EF4-FFF2-40B4-BE49-F238E27FC236}">
                <a16:creationId xmlns:a16="http://schemas.microsoft.com/office/drawing/2014/main" id="{79B2EA1B-2861-0B68-9491-7418E1170641}"/>
              </a:ext>
            </a:extLst>
          </p:cNvPr>
          <p:cNvSpPr txBox="1"/>
          <p:nvPr/>
        </p:nvSpPr>
        <p:spPr>
          <a:xfrm>
            <a:off x="6300784" y="2882973"/>
            <a:ext cx="4626997" cy="522451"/>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参与人数较少</a:t>
            </a:r>
          </a:p>
        </p:txBody>
      </p:sp>
      <p:sp>
        <p:nvSpPr>
          <p:cNvPr id="37" name="文本框 36">
            <a:extLst>
              <a:ext uri="{FF2B5EF4-FFF2-40B4-BE49-F238E27FC236}">
                <a16:creationId xmlns:a16="http://schemas.microsoft.com/office/drawing/2014/main" id="{46C141B3-C1E5-61C1-F42B-43AA3B7CB406}"/>
              </a:ext>
            </a:extLst>
          </p:cNvPr>
          <p:cNvSpPr txBox="1"/>
          <p:nvPr/>
        </p:nvSpPr>
        <p:spPr>
          <a:xfrm>
            <a:off x="6300784" y="3680624"/>
            <a:ext cx="4626997" cy="525016"/>
          </a:xfrm>
          <a:prstGeom prst="rect">
            <a:avLst/>
          </a:prstGeom>
          <a:noFill/>
        </p:spPr>
        <p:txBody>
          <a:bodyPr wrap="square" rtlCol="0">
            <a:spAutoFit/>
          </a:bodyPr>
          <a:lstStyle/>
          <a:p>
            <a:pPr marL="342900" indent="-342900">
              <a:lnSpc>
                <a:spcPct val="130000"/>
              </a:lnSpc>
              <a:buFont typeface="Arial" panose="020B0604020202020204" pitchFamily="34" charset="0"/>
              <a:buChar char="•"/>
            </a:pPr>
            <a:r>
              <a:rPr lang="zh-CN" altLang="en-US" sz="2400" dirty="0">
                <a:solidFill>
                  <a:schemeClr val="tx1">
                    <a:lumMod val="75000"/>
                    <a:lumOff val="25000"/>
                  </a:schemeClr>
                </a:solidFill>
              </a:rPr>
              <a:t>数据之间缺乏独立性</a:t>
            </a:r>
          </a:p>
        </p:txBody>
      </p:sp>
    </p:spTree>
    <p:extLst>
      <p:ext uri="{BB962C8B-B14F-4D97-AF65-F5344CB8AC3E}">
        <p14:creationId xmlns:p14="http://schemas.microsoft.com/office/powerpoint/2010/main" val="1023559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a:extLst>
              <a:ext uri="{FF2B5EF4-FFF2-40B4-BE49-F238E27FC236}">
                <a16:creationId xmlns:a16="http://schemas.microsoft.com/office/drawing/2014/main" id="{3EDCC2CC-B76B-4022-ACC7-D5068410D548}"/>
              </a:ext>
            </a:extLst>
          </p:cNvPr>
          <p:cNvSpPr>
            <a:spLocks noGrp="1"/>
          </p:cNvSpPr>
          <p:nvPr>
            <p:ph type="body" sz="quarter" idx="11"/>
          </p:nvPr>
        </p:nvSpPr>
        <p:spPr/>
        <p:txBody>
          <a:bodyPr/>
          <a:lstStyle/>
          <a:p>
            <a:r>
              <a:rPr lang="zh-CN" altLang="en-US" dirty="0"/>
              <a:t>深度模型精简</a:t>
            </a:r>
          </a:p>
        </p:txBody>
      </p:sp>
      <p:sp>
        <p:nvSpPr>
          <p:cNvPr id="6" name="文本占位符 5">
            <a:extLst>
              <a:ext uri="{FF2B5EF4-FFF2-40B4-BE49-F238E27FC236}">
                <a16:creationId xmlns:a16="http://schemas.microsoft.com/office/drawing/2014/main" id="{1284E3AE-C81A-4171-854B-C67101B1D25B}"/>
              </a:ext>
            </a:extLst>
          </p:cNvPr>
          <p:cNvSpPr>
            <a:spLocks noGrp="1"/>
          </p:cNvSpPr>
          <p:nvPr>
            <p:ph type="body" sz="quarter" idx="12"/>
          </p:nvPr>
        </p:nvSpPr>
        <p:spPr/>
        <p:txBody>
          <a:bodyPr/>
          <a:lstStyle/>
          <a:p>
            <a:endParaRPr lang="zh-CN" altLang="en-US"/>
          </a:p>
        </p:txBody>
      </p:sp>
      <p:sp>
        <p:nvSpPr>
          <p:cNvPr id="7" name="文本占位符 6">
            <a:extLst>
              <a:ext uri="{FF2B5EF4-FFF2-40B4-BE49-F238E27FC236}">
                <a16:creationId xmlns:a16="http://schemas.microsoft.com/office/drawing/2014/main" id="{DAA70999-E66F-43CE-AC40-56421C315062}"/>
              </a:ext>
            </a:extLst>
          </p:cNvPr>
          <p:cNvSpPr>
            <a:spLocks noGrp="1"/>
          </p:cNvSpPr>
          <p:nvPr>
            <p:ph type="body" sz="quarter" idx="13"/>
          </p:nvPr>
        </p:nvSpPr>
        <p:spPr/>
        <p:txBody>
          <a:bodyPr/>
          <a:lstStyle/>
          <a:p>
            <a:endParaRPr lang="zh-CN" altLang="en-US"/>
          </a:p>
        </p:txBody>
      </p:sp>
      <p:pic>
        <p:nvPicPr>
          <p:cNvPr id="15" name="图片 14">
            <a:extLst>
              <a:ext uri="{FF2B5EF4-FFF2-40B4-BE49-F238E27FC236}">
                <a16:creationId xmlns:a16="http://schemas.microsoft.com/office/drawing/2014/main" id="{65433059-A8AA-B9AD-7325-0903D645F64B}"/>
              </a:ext>
            </a:extLst>
          </p:cNvPr>
          <p:cNvPicPr>
            <a:picLocks noChangeAspect="1"/>
          </p:cNvPicPr>
          <p:nvPr/>
        </p:nvPicPr>
        <p:blipFill>
          <a:blip r:embed="rId3"/>
          <a:stretch>
            <a:fillRect/>
          </a:stretch>
        </p:blipFill>
        <p:spPr>
          <a:xfrm>
            <a:off x="746966" y="957358"/>
            <a:ext cx="10698068" cy="3581900"/>
          </a:xfrm>
          <a:prstGeom prst="rect">
            <a:avLst/>
          </a:prstGeom>
        </p:spPr>
      </p:pic>
      <p:cxnSp>
        <p:nvCxnSpPr>
          <p:cNvPr id="8" name="直接连接符 7">
            <a:extLst>
              <a:ext uri="{FF2B5EF4-FFF2-40B4-BE49-F238E27FC236}">
                <a16:creationId xmlns:a16="http://schemas.microsoft.com/office/drawing/2014/main" id="{E1A23098-7047-E4B6-F98A-C78A02DECF5A}"/>
              </a:ext>
            </a:extLst>
          </p:cNvPr>
          <p:cNvCxnSpPr>
            <a:cxnSpLocks/>
          </p:cNvCxnSpPr>
          <p:nvPr/>
        </p:nvCxnSpPr>
        <p:spPr>
          <a:xfrm flipV="1">
            <a:off x="6184490" y="816078"/>
            <a:ext cx="0" cy="4080387"/>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E643D8AF-C780-8186-07AA-48064E37DB54}"/>
              </a:ext>
            </a:extLst>
          </p:cNvPr>
          <p:cNvSpPr txBox="1"/>
          <p:nvPr/>
        </p:nvSpPr>
        <p:spPr>
          <a:xfrm>
            <a:off x="1779639" y="4854471"/>
            <a:ext cx="3519949" cy="923330"/>
          </a:xfrm>
          <a:prstGeom prst="rect">
            <a:avLst/>
          </a:prstGeom>
          <a:noFill/>
        </p:spPr>
        <p:txBody>
          <a:bodyPr wrap="square" rtlCol="0">
            <a:spAutoFit/>
          </a:bodyPr>
          <a:lstStyle/>
          <a:p>
            <a:pPr algn="ctr"/>
            <a:r>
              <a:rPr lang="en-US" altLang="zh-CN" dirty="0"/>
              <a:t>CNN</a:t>
            </a:r>
          </a:p>
          <a:p>
            <a:r>
              <a:rPr lang="en-US" altLang="zh-CN" dirty="0"/>
              <a:t>Validation Set</a:t>
            </a:r>
            <a:r>
              <a:rPr lang="zh-CN" altLang="en-US" dirty="0"/>
              <a:t> </a:t>
            </a:r>
            <a:r>
              <a:rPr lang="en-US" altLang="zh-CN" dirty="0"/>
              <a:t>Accuracy</a:t>
            </a:r>
            <a:r>
              <a:rPr lang="zh-CN" altLang="en-US" dirty="0"/>
              <a:t>：</a:t>
            </a:r>
            <a:r>
              <a:rPr lang="en-US" altLang="zh-CN" dirty="0"/>
              <a:t>98.9%</a:t>
            </a:r>
          </a:p>
          <a:p>
            <a:r>
              <a:rPr lang="en-US" altLang="zh-CN" dirty="0"/>
              <a:t>Test Set Accuracy</a:t>
            </a:r>
            <a:r>
              <a:rPr lang="zh-CN" altLang="en-US" dirty="0"/>
              <a:t>：</a:t>
            </a:r>
            <a:r>
              <a:rPr lang="en-US" altLang="zh-CN" dirty="0"/>
              <a:t>89.8%</a:t>
            </a:r>
            <a:endParaRPr lang="zh-CN" altLang="en-US" dirty="0"/>
          </a:p>
        </p:txBody>
      </p:sp>
      <p:sp>
        <p:nvSpPr>
          <p:cNvPr id="9" name="文本框 8">
            <a:extLst>
              <a:ext uri="{FF2B5EF4-FFF2-40B4-BE49-F238E27FC236}">
                <a16:creationId xmlns:a16="http://schemas.microsoft.com/office/drawing/2014/main" id="{D74706A7-A2B0-A104-5F47-CF143436DFF6}"/>
              </a:ext>
            </a:extLst>
          </p:cNvPr>
          <p:cNvSpPr txBox="1"/>
          <p:nvPr/>
        </p:nvSpPr>
        <p:spPr>
          <a:xfrm>
            <a:off x="6837877" y="4854471"/>
            <a:ext cx="3519949" cy="923330"/>
          </a:xfrm>
          <a:prstGeom prst="rect">
            <a:avLst/>
          </a:prstGeom>
          <a:noFill/>
        </p:spPr>
        <p:txBody>
          <a:bodyPr wrap="square" rtlCol="0">
            <a:spAutoFit/>
          </a:bodyPr>
          <a:lstStyle/>
          <a:p>
            <a:pPr algn="ctr"/>
            <a:r>
              <a:rPr lang="en-US" altLang="zh-CN" dirty="0"/>
              <a:t>LSTM</a:t>
            </a:r>
          </a:p>
          <a:p>
            <a:r>
              <a:rPr lang="en-US" altLang="zh-CN" dirty="0"/>
              <a:t>Validation Set</a:t>
            </a:r>
            <a:r>
              <a:rPr lang="zh-CN" altLang="en-US" dirty="0"/>
              <a:t> </a:t>
            </a:r>
            <a:r>
              <a:rPr lang="en-US" altLang="zh-CN" dirty="0"/>
              <a:t>Accuracy</a:t>
            </a:r>
            <a:r>
              <a:rPr lang="zh-CN" altLang="en-US" dirty="0"/>
              <a:t>：</a:t>
            </a:r>
            <a:r>
              <a:rPr lang="en-US" altLang="zh-CN" dirty="0"/>
              <a:t>97.2%</a:t>
            </a:r>
          </a:p>
          <a:p>
            <a:r>
              <a:rPr lang="en-US" altLang="zh-CN" dirty="0"/>
              <a:t>Test Set Accuracy</a:t>
            </a:r>
            <a:r>
              <a:rPr lang="zh-CN" altLang="en-US" dirty="0"/>
              <a:t>：</a:t>
            </a:r>
            <a:r>
              <a:rPr lang="en-US" altLang="zh-CN" dirty="0"/>
              <a:t>92.3%</a:t>
            </a:r>
            <a:endParaRPr lang="zh-CN" altLang="en-US" dirty="0"/>
          </a:p>
        </p:txBody>
      </p:sp>
    </p:spTree>
    <p:extLst>
      <p:ext uri="{BB962C8B-B14F-4D97-AF65-F5344CB8AC3E}">
        <p14:creationId xmlns:p14="http://schemas.microsoft.com/office/powerpoint/2010/main" val="3230363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A8AD470B-2550-4D20-B881-2B9DF00B23B6}"/>
              </a:ext>
            </a:extLst>
          </p:cNvPr>
          <p:cNvSpPr>
            <a:spLocks noGrp="1"/>
          </p:cNvSpPr>
          <p:nvPr>
            <p:ph type="body" sz="quarter" idx="11"/>
          </p:nvPr>
        </p:nvSpPr>
        <p:spPr/>
        <p:txBody>
          <a:bodyPr/>
          <a:lstStyle/>
          <a:p>
            <a:r>
              <a:rPr lang="zh-CN" altLang="en-US" dirty="0"/>
              <a:t>传统机器学习模型</a:t>
            </a:r>
          </a:p>
        </p:txBody>
      </p:sp>
      <p:sp>
        <p:nvSpPr>
          <p:cNvPr id="4" name="文本占位符 3">
            <a:extLst>
              <a:ext uri="{FF2B5EF4-FFF2-40B4-BE49-F238E27FC236}">
                <a16:creationId xmlns:a16="http://schemas.microsoft.com/office/drawing/2014/main" id="{A8399FE4-7CB8-4018-ADFC-2C3236879D22}"/>
              </a:ext>
            </a:extLst>
          </p:cNvPr>
          <p:cNvSpPr>
            <a:spLocks noGrp="1"/>
          </p:cNvSpPr>
          <p:nvPr>
            <p:ph type="body" sz="quarter" idx="12"/>
          </p:nvPr>
        </p:nvSpPr>
        <p:spPr/>
        <p:txBody>
          <a:bodyPr/>
          <a:lstStyle/>
          <a:p>
            <a:endParaRPr lang="zh-CN" altLang="en-US"/>
          </a:p>
        </p:txBody>
      </p:sp>
      <p:sp>
        <p:nvSpPr>
          <p:cNvPr id="5" name="文本占位符 4">
            <a:extLst>
              <a:ext uri="{FF2B5EF4-FFF2-40B4-BE49-F238E27FC236}">
                <a16:creationId xmlns:a16="http://schemas.microsoft.com/office/drawing/2014/main" id="{EA26490C-82A9-4CEB-94C2-4EF63AA4C27D}"/>
              </a:ext>
            </a:extLst>
          </p:cNvPr>
          <p:cNvSpPr>
            <a:spLocks noGrp="1"/>
          </p:cNvSpPr>
          <p:nvPr>
            <p:ph type="body" sz="quarter" idx="13"/>
          </p:nvPr>
        </p:nvSpPr>
        <p:spPr/>
        <p:txBody>
          <a:bodyPr/>
          <a:lstStyle/>
          <a:p>
            <a:endParaRPr lang="zh-CN" altLang="en-US"/>
          </a:p>
        </p:txBody>
      </p:sp>
      <p:sp>
        <p:nvSpPr>
          <p:cNvPr id="10" name="文本占位符 9">
            <a:extLst>
              <a:ext uri="{FF2B5EF4-FFF2-40B4-BE49-F238E27FC236}">
                <a16:creationId xmlns:a16="http://schemas.microsoft.com/office/drawing/2014/main" id="{AD06000B-9C05-40C6-B526-E3A6519431C1}"/>
              </a:ext>
            </a:extLst>
          </p:cNvPr>
          <p:cNvSpPr>
            <a:spLocks noGrp="1"/>
          </p:cNvSpPr>
          <p:nvPr>
            <p:ph type="body" sz="quarter" idx="14"/>
          </p:nvPr>
        </p:nvSpPr>
        <p:spPr/>
        <p:txBody>
          <a:bodyPr/>
          <a:lstStyle/>
          <a:p>
            <a:pPr marL="0" indent="0">
              <a:buNone/>
            </a:pPr>
            <a:endParaRPr lang="zh-CN" altLang="en-US" dirty="0"/>
          </a:p>
        </p:txBody>
      </p:sp>
      <p:graphicFrame>
        <p:nvGraphicFramePr>
          <p:cNvPr id="40" name="表格 39">
            <a:extLst>
              <a:ext uri="{FF2B5EF4-FFF2-40B4-BE49-F238E27FC236}">
                <a16:creationId xmlns:a16="http://schemas.microsoft.com/office/drawing/2014/main" id="{0244042E-A93D-4170-971F-C6CB1C1608BB}"/>
              </a:ext>
            </a:extLst>
          </p:cNvPr>
          <p:cNvGraphicFramePr>
            <a:graphicFrameLocks noGrp="1"/>
          </p:cNvGraphicFramePr>
          <p:nvPr>
            <p:extLst>
              <p:ext uri="{D42A27DB-BD31-4B8C-83A1-F6EECF244321}">
                <p14:modId xmlns:p14="http://schemas.microsoft.com/office/powerpoint/2010/main" val="584854715"/>
              </p:ext>
            </p:extLst>
          </p:nvPr>
        </p:nvGraphicFramePr>
        <p:xfrm>
          <a:off x="476250" y="2194916"/>
          <a:ext cx="6145160" cy="2103120"/>
        </p:xfrm>
        <a:graphic>
          <a:graphicData uri="http://schemas.openxmlformats.org/drawingml/2006/table">
            <a:tbl>
              <a:tblPr firstRow="1" bandRow="1">
                <a:tableStyleId>{5C22544A-7EE6-4342-B048-85BDC9FD1C3A}</a:tableStyleId>
              </a:tblPr>
              <a:tblGrid>
                <a:gridCol w="1536290">
                  <a:extLst>
                    <a:ext uri="{9D8B030D-6E8A-4147-A177-3AD203B41FA5}">
                      <a16:colId xmlns:a16="http://schemas.microsoft.com/office/drawing/2014/main" val="3564739627"/>
                    </a:ext>
                  </a:extLst>
                </a:gridCol>
                <a:gridCol w="1536290">
                  <a:extLst>
                    <a:ext uri="{9D8B030D-6E8A-4147-A177-3AD203B41FA5}">
                      <a16:colId xmlns:a16="http://schemas.microsoft.com/office/drawing/2014/main" val="4196262787"/>
                    </a:ext>
                  </a:extLst>
                </a:gridCol>
                <a:gridCol w="1536290">
                  <a:extLst>
                    <a:ext uri="{9D8B030D-6E8A-4147-A177-3AD203B41FA5}">
                      <a16:colId xmlns:a16="http://schemas.microsoft.com/office/drawing/2014/main" val="2470642097"/>
                    </a:ext>
                  </a:extLst>
                </a:gridCol>
                <a:gridCol w="1536290">
                  <a:extLst>
                    <a:ext uri="{9D8B030D-6E8A-4147-A177-3AD203B41FA5}">
                      <a16:colId xmlns:a16="http://schemas.microsoft.com/office/drawing/2014/main" val="1167949479"/>
                    </a:ext>
                  </a:extLst>
                </a:gridCol>
              </a:tblGrid>
              <a:tr h="360000">
                <a:tc>
                  <a:txBody>
                    <a:bodyPr/>
                    <a:lstStyle/>
                    <a:p>
                      <a:pPr algn="ctr"/>
                      <a:r>
                        <a:rPr lang="en-US" altLang="zh-CN" sz="1800" b="1" kern="1200" dirty="0">
                          <a:solidFill>
                            <a:schemeClr val="lt1"/>
                          </a:solidFill>
                          <a:latin typeface="+mn-lt"/>
                          <a:ea typeface="+mn-ea"/>
                          <a:cs typeface="+mn-cs"/>
                        </a:rPr>
                        <a:t>Model</a:t>
                      </a:r>
                      <a:endParaRPr lang="zh-CN" altLang="en-US" dirty="0"/>
                    </a:p>
                  </a:txBody>
                  <a:tcPr>
                    <a:solidFill>
                      <a:schemeClr val="bg1">
                        <a:lumMod val="75000"/>
                      </a:schemeClr>
                    </a:solidFill>
                  </a:tcPr>
                </a:tc>
                <a:tc>
                  <a:txBody>
                    <a:bodyPr/>
                    <a:lstStyle/>
                    <a:p>
                      <a:pPr algn="ctr"/>
                      <a:r>
                        <a:rPr lang="en-US" altLang="zh-CN"/>
                        <a:t>Test Acc</a:t>
                      </a:r>
                      <a:endParaRPr lang="zh-CN" altLang="en-US" dirty="0"/>
                    </a:p>
                  </a:txBody>
                  <a:tcPr>
                    <a:solidFill>
                      <a:schemeClr val="bg1">
                        <a:lumMod val="75000"/>
                      </a:schemeClr>
                    </a:solidFill>
                  </a:tcPr>
                </a:tc>
                <a:tc>
                  <a:txBody>
                    <a:bodyPr/>
                    <a:lstStyle/>
                    <a:p>
                      <a:pPr algn="ctr"/>
                      <a:r>
                        <a:rPr lang="en-US" altLang="zh-CN" dirty="0"/>
                        <a:t>Valid Acc</a:t>
                      </a:r>
                      <a:endParaRPr lang="zh-CN" altLang="en-US" dirty="0"/>
                    </a:p>
                  </a:txBody>
                  <a:tcPr>
                    <a:solidFill>
                      <a:schemeClr val="bg1">
                        <a:lumMod val="75000"/>
                      </a:schemeClr>
                    </a:solidFill>
                  </a:tcPr>
                </a:tc>
                <a:tc>
                  <a:txBody>
                    <a:bodyPr/>
                    <a:lstStyle/>
                    <a:p>
                      <a:pPr algn="ctr"/>
                      <a:r>
                        <a:rPr lang="en-US" altLang="zh-CN" dirty="0"/>
                        <a:t>Inference Time</a:t>
                      </a:r>
                      <a:endParaRPr lang="zh-CN" altLang="en-US" dirty="0"/>
                    </a:p>
                  </a:txBody>
                  <a:tcPr>
                    <a:solidFill>
                      <a:schemeClr val="bg1">
                        <a:lumMod val="75000"/>
                      </a:schemeClr>
                    </a:solidFill>
                  </a:tcPr>
                </a:tc>
                <a:extLst>
                  <a:ext uri="{0D108BD9-81ED-4DB2-BD59-A6C34878D82A}">
                    <a16:rowId xmlns:a16="http://schemas.microsoft.com/office/drawing/2014/main" val="3232430625"/>
                  </a:ext>
                </a:extLst>
              </a:tr>
              <a:tr h="360000">
                <a:tc>
                  <a:txBody>
                    <a:bodyPr/>
                    <a:lstStyle/>
                    <a:p>
                      <a:pPr algn="ctr"/>
                      <a:r>
                        <a:rPr lang="en-US" altLang="zh-CN" dirty="0" err="1">
                          <a:solidFill>
                            <a:schemeClr val="tx1">
                              <a:lumMod val="75000"/>
                              <a:lumOff val="25000"/>
                            </a:schemeClr>
                          </a:solidFill>
                        </a:rPr>
                        <a:t>XGBoost</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94.7%</a:t>
                      </a:r>
                      <a:endParaRPr lang="zh-CN" altLang="en-US" dirty="0">
                        <a:solidFill>
                          <a:schemeClr val="tx1">
                            <a:lumMod val="75000"/>
                            <a:lumOff val="25000"/>
                          </a:schemeClr>
                        </a:solidFill>
                      </a:endParaRPr>
                    </a:p>
                  </a:txBody>
                  <a:tcPr>
                    <a:solidFill>
                      <a:schemeClr val="bg1">
                        <a:lumMod val="7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tx1">
                              <a:lumMod val="75000"/>
                              <a:lumOff val="25000"/>
                            </a:schemeClr>
                          </a:solidFill>
                        </a:rPr>
                        <a:t>97.5%</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8</a:t>
                      </a:r>
                      <a:endParaRPr lang="zh-CN" altLang="en-US" dirty="0">
                        <a:solidFill>
                          <a:schemeClr val="tx1">
                            <a:lumMod val="75000"/>
                            <a:lumOff val="25000"/>
                          </a:schemeClr>
                        </a:solidFill>
                      </a:endParaRPr>
                    </a:p>
                  </a:txBody>
                  <a:tcPr>
                    <a:solidFill>
                      <a:schemeClr val="bg1">
                        <a:lumMod val="75000"/>
                      </a:schemeClr>
                    </a:solidFill>
                  </a:tcPr>
                </a:tc>
                <a:extLst>
                  <a:ext uri="{0D108BD9-81ED-4DB2-BD59-A6C34878D82A}">
                    <a16:rowId xmlns:a16="http://schemas.microsoft.com/office/drawing/2014/main" val="2112185976"/>
                  </a:ext>
                </a:extLst>
              </a:tr>
              <a:tr h="360000">
                <a:tc>
                  <a:txBody>
                    <a:bodyPr/>
                    <a:lstStyle/>
                    <a:p>
                      <a:pPr algn="ctr"/>
                      <a:r>
                        <a:rPr lang="en-US" altLang="zh-CN" dirty="0" err="1">
                          <a:solidFill>
                            <a:schemeClr val="tx1">
                              <a:lumMod val="75000"/>
                              <a:lumOff val="25000"/>
                            </a:schemeClr>
                          </a:solidFill>
                        </a:rPr>
                        <a:t>LightGBM</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92.9%</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97.7%</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175</a:t>
                      </a:r>
                      <a:endParaRPr lang="zh-CN" altLang="en-US" dirty="0">
                        <a:solidFill>
                          <a:schemeClr val="tx1">
                            <a:lumMod val="75000"/>
                            <a:lumOff val="25000"/>
                          </a:schemeClr>
                        </a:solidFill>
                      </a:endParaRPr>
                    </a:p>
                  </a:txBody>
                  <a:tcPr>
                    <a:solidFill>
                      <a:schemeClr val="bg1">
                        <a:lumMod val="75000"/>
                      </a:schemeClr>
                    </a:solidFill>
                  </a:tcPr>
                </a:tc>
                <a:extLst>
                  <a:ext uri="{0D108BD9-81ED-4DB2-BD59-A6C34878D82A}">
                    <a16:rowId xmlns:a16="http://schemas.microsoft.com/office/drawing/2014/main" val="870671675"/>
                  </a:ext>
                </a:extLst>
              </a:tr>
              <a:tr h="360000">
                <a:tc>
                  <a:txBody>
                    <a:bodyPr/>
                    <a:lstStyle/>
                    <a:p>
                      <a:pPr algn="ctr"/>
                      <a:r>
                        <a:rPr lang="en-US" altLang="zh-CN" sz="1400" dirty="0">
                          <a:solidFill>
                            <a:schemeClr val="tx1">
                              <a:lumMod val="75000"/>
                              <a:lumOff val="25000"/>
                            </a:schemeClr>
                          </a:solidFill>
                        </a:rPr>
                        <a:t>Random Forest</a:t>
                      </a:r>
                      <a:endParaRPr lang="zh-CN" altLang="en-US" sz="1400"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92.9%</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97.7%</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4</a:t>
                      </a:r>
                      <a:endParaRPr lang="zh-CN" altLang="en-US" dirty="0">
                        <a:solidFill>
                          <a:schemeClr val="tx1">
                            <a:lumMod val="75000"/>
                            <a:lumOff val="25000"/>
                          </a:schemeClr>
                        </a:solidFill>
                      </a:endParaRPr>
                    </a:p>
                  </a:txBody>
                  <a:tcPr>
                    <a:solidFill>
                      <a:schemeClr val="bg1">
                        <a:lumMod val="75000"/>
                      </a:schemeClr>
                    </a:solidFill>
                  </a:tcPr>
                </a:tc>
                <a:extLst>
                  <a:ext uri="{0D108BD9-81ED-4DB2-BD59-A6C34878D82A}">
                    <a16:rowId xmlns:a16="http://schemas.microsoft.com/office/drawing/2014/main" val="1040130041"/>
                  </a:ext>
                </a:extLst>
              </a:tr>
              <a:tr h="360000">
                <a:tc>
                  <a:txBody>
                    <a:bodyPr/>
                    <a:lstStyle/>
                    <a:p>
                      <a:pPr algn="ctr"/>
                      <a:r>
                        <a:rPr lang="en-US" altLang="zh-CN" dirty="0">
                          <a:solidFill>
                            <a:schemeClr val="tx1">
                              <a:lumMod val="75000"/>
                              <a:lumOff val="25000"/>
                            </a:schemeClr>
                          </a:solidFill>
                        </a:rPr>
                        <a:t>KNN</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86.8%</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94.0%</a:t>
                      </a:r>
                      <a:endParaRPr lang="zh-CN" altLang="en-US" dirty="0">
                        <a:solidFill>
                          <a:schemeClr val="tx1">
                            <a:lumMod val="75000"/>
                            <a:lumOff val="25000"/>
                          </a:schemeClr>
                        </a:solidFill>
                      </a:endParaRPr>
                    </a:p>
                  </a:txBody>
                  <a:tcPr>
                    <a:solidFill>
                      <a:schemeClr val="bg1">
                        <a:lumMod val="75000"/>
                      </a:schemeClr>
                    </a:solidFill>
                  </a:tcPr>
                </a:tc>
                <a:tc>
                  <a:txBody>
                    <a:bodyPr/>
                    <a:lstStyle/>
                    <a:p>
                      <a:pPr algn="ctr"/>
                      <a:r>
                        <a:rPr lang="en-US" altLang="zh-CN" dirty="0">
                          <a:solidFill>
                            <a:schemeClr val="tx1">
                              <a:lumMod val="75000"/>
                              <a:lumOff val="25000"/>
                            </a:schemeClr>
                          </a:solidFill>
                        </a:rPr>
                        <a:t>893</a:t>
                      </a:r>
                      <a:endParaRPr lang="zh-CN" altLang="en-US" dirty="0">
                        <a:solidFill>
                          <a:schemeClr val="tx1">
                            <a:lumMod val="75000"/>
                            <a:lumOff val="25000"/>
                          </a:schemeClr>
                        </a:solidFill>
                      </a:endParaRPr>
                    </a:p>
                  </a:txBody>
                  <a:tcPr>
                    <a:solidFill>
                      <a:schemeClr val="bg1">
                        <a:lumMod val="75000"/>
                      </a:schemeClr>
                    </a:solidFill>
                  </a:tcPr>
                </a:tc>
                <a:extLst>
                  <a:ext uri="{0D108BD9-81ED-4DB2-BD59-A6C34878D82A}">
                    <a16:rowId xmlns:a16="http://schemas.microsoft.com/office/drawing/2014/main" val="3217489498"/>
                  </a:ext>
                </a:extLst>
              </a:tr>
            </a:tbl>
          </a:graphicData>
        </a:graphic>
      </p:graphicFrame>
      <p:sp>
        <p:nvSpPr>
          <p:cNvPr id="11" name="矩形 10">
            <a:extLst>
              <a:ext uri="{FF2B5EF4-FFF2-40B4-BE49-F238E27FC236}">
                <a16:creationId xmlns:a16="http://schemas.microsoft.com/office/drawing/2014/main" id="{6A411DA1-98C4-4A13-BB5B-0764732F5654}"/>
              </a:ext>
            </a:extLst>
          </p:cNvPr>
          <p:cNvSpPr/>
          <p:nvPr/>
        </p:nvSpPr>
        <p:spPr>
          <a:xfrm>
            <a:off x="6885146" y="1552062"/>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2" name="矩形 11">
            <a:extLst>
              <a:ext uri="{FF2B5EF4-FFF2-40B4-BE49-F238E27FC236}">
                <a16:creationId xmlns:a16="http://schemas.microsoft.com/office/drawing/2014/main" id="{961CC407-9B62-4C82-B00D-4580BACEE75B}"/>
              </a:ext>
            </a:extLst>
          </p:cNvPr>
          <p:cNvSpPr/>
          <p:nvPr/>
        </p:nvSpPr>
        <p:spPr>
          <a:xfrm>
            <a:off x="6885146" y="3289424"/>
            <a:ext cx="4784598" cy="1554478"/>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30000"/>
              </a:lnSpc>
            </a:pPr>
            <a:endParaRPr lang="zh-CN" altLang="en-US" sz="2400" dirty="0">
              <a:solidFill>
                <a:schemeClr val="tx1">
                  <a:lumMod val="75000"/>
                  <a:lumOff val="25000"/>
                </a:schemeClr>
              </a:solidFill>
            </a:endParaRPr>
          </a:p>
        </p:txBody>
      </p:sp>
      <p:sp>
        <p:nvSpPr>
          <p:cNvPr id="13" name="right-quote-sign_36811">
            <a:extLst>
              <a:ext uri="{FF2B5EF4-FFF2-40B4-BE49-F238E27FC236}">
                <a16:creationId xmlns:a16="http://schemas.microsoft.com/office/drawing/2014/main" id="{2DFF5911-CAF6-4C00-86C1-ACD878C3DA75}"/>
              </a:ext>
            </a:extLst>
          </p:cNvPr>
          <p:cNvSpPr>
            <a:spLocks noChangeAspect="1"/>
          </p:cNvSpPr>
          <p:nvPr/>
        </p:nvSpPr>
        <p:spPr bwMode="auto">
          <a:xfrm>
            <a:off x="11347795" y="2758909"/>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4" name="right-quote-sign_36811">
            <a:extLst>
              <a:ext uri="{FF2B5EF4-FFF2-40B4-BE49-F238E27FC236}">
                <a16:creationId xmlns:a16="http://schemas.microsoft.com/office/drawing/2014/main" id="{EC27A62A-9B70-4228-8376-37BED9D37B1A}"/>
              </a:ext>
            </a:extLst>
          </p:cNvPr>
          <p:cNvSpPr>
            <a:spLocks noChangeAspect="1"/>
          </p:cNvSpPr>
          <p:nvPr/>
        </p:nvSpPr>
        <p:spPr bwMode="auto">
          <a:xfrm>
            <a:off x="11347795" y="4635869"/>
            <a:ext cx="507655" cy="492365"/>
          </a:xfrm>
          <a:custGeom>
            <a:avLst/>
            <a:gdLst>
              <a:gd name="T0" fmla="*/ 314 w 314"/>
              <a:gd name="T1" fmla="*/ 0 h 305"/>
              <a:gd name="T2" fmla="*/ 314 w 314"/>
              <a:gd name="T3" fmla="*/ 158 h 305"/>
              <a:gd name="T4" fmla="*/ 206 w 314"/>
              <a:gd name="T5" fmla="*/ 305 h 305"/>
              <a:gd name="T6" fmla="*/ 170 w 314"/>
              <a:gd name="T7" fmla="*/ 304 h 305"/>
              <a:gd name="T8" fmla="*/ 170 w 314"/>
              <a:gd name="T9" fmla="*/ 243 h 305"/>
              <a:gd name="T10" fmla="*/ 244 w 314"/>
              <a:gd name="T11" fmla="*/ 174 h 305"/>
              <a:gd name="T12" fmla="*/ 243 w 314"/>
              <a:gd name="T13" fmla="*/ 146 h 305"/>
              <a:gd name="T14" fmla="*/ 192 w 314"/>
              <a:gd name="T15" fmla="*/ 146 h 305"/>
              <a:gd name="T16" fmla="*/ 192 w 314"/>
              <a:gd name="T17" fmla="*/ 0 h 305"/>
              <a:gd name="T18" fmla="*/ 314 w 314"/>
              <a:gd name="T19" fmla="*/ 0 h 305"/>
              <a:gd name="T20" fmla="*/ 314 w 314"/>
              <a:gd name="T21" fmla="*/ 0 h 305"/>
              <a:gd name="T22" fmla="*/ 16 w 314"/>
              <a:gd name="T23" fmla="*/ 146 h 305"/>
              <a:gd name="T24" fmla="*/ 67 w 314"/>
              <a:gd name="T25" fmla="*/ 146 h 305"/>
              <a:gd name="T26" fmla="*/ 68 w 314"/>
              <a:gd name="T27" fmla="*/ 174 h 305"/>
              <a:gd name="T28" fmla="*/ 0 w 314"/>
              <a:gd name="T29" fmla="*/ 243 h 305"/>
              <a:gd name="T30" fmla="*/ 0 w 314"/>
              <a:gd name="T31" fmla="*/ 304 h 305"/>
              <a:gd name="T32" fmla="*/ 30 w 314"/>
              <a:gd name="T33" fmla="*/ 305 h 305"/>
              <a:gd name="T34" fmla="*/ 138 w 314"/>
              <a:gd name="T35" fmla="*/ 158 h 305"/>
              <a:gd name="T36" fmla="*/ 138 w 314"/>
              <a:gd name="T37" fmla="*/ 0 h 305"/>
              <a:gd name="T38" fmla="*/ 16 w 314"/>
              <a:gd name="T39" fmla="*/ 0 h 305"/>
              <a:gd name="T40" fmla="*/ 16 w 314"/>
              <a:gd name="T41" fmla="*/ 146 h 305"/>
              <a:gd name="T42" fmla="*/ 16 w 314"/>
              <a:gd name="T43" fmla="*/ 146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4" h="305">
                <a:moveTo>
                  <a:pt x="314" y="0"/>
                </a:moveTo>
                <a:lnTo>
                  <a:pt x="314" y="158"/>
                </a:lnTo>
                <a:cubicBezTo>
                  <a:pt x="314" y="256"/>
                  <a:pt x="278" y="305"/>
                  <a:pt x="206" y="305"/>
                </a:cubicBezTo>
                <a:cubicBezTo>
                  <a:pt x="198" y="305"/>
                  <a:pt x="186" y="305"/>
                  <a:pt x="170" y="304"/>
                </a:cubicBezTo>
                <a:lnTo>
                  <a:pt x="170" y="243"/>
                </a:lnTo>
                <a:cubicBezTo>
                  <a:pt x="219" y="243"/>
                  <a:pt x="244" y="220"/>
                  <a:pt x="244" y="174"/>
                </a:cubicBezTo>
                <a:lnTo>
                  <a:pt x="243" y="146"/>
                </a:lnTo>
                <a:lnTo>
                  <a:pt x="192" y="146"/>
                </a:lnTo>
                <a:lnTo>
                  <a:pt x="192" y="0"/>
                </a:lnTo>
                <a:lnTo>
                  <a:pt x="314" y="0"/>
                </a:lnTo>
                <a:lnTo>
                  <a:pt x="314" y="0"/>
                </a:lnTo>
                <a:close/>
                <a:moveTo>
                  <a:pt x="16" y="146"/>
                </a:moveTo>
                <a:lnTo>
                  <a:pt x="67" y="146"/>
                </a:lnTo>
                <a:lnTo>
                  <a:pt x="68" y="174"/>
                </a:lnTo>
                <a:cubicBezTo>
                  <a:pt x="68" y="217"/>
                  <a:pt x="45" y="240"/>
                  <a:pt x="0" y="243"/>
                </a:cubicBezTo>
                <a:lnTo>
                  <a:pt x="0" y="304"/>
                </a:lnTo>
                <a:cubicBezTo>
                  <a:pt x="14" y="305"/>
                  <a:pt x="24" y="305"/>
                  <a:pt x="30" y="305"/>
                </a:cubicBezTo>
                <a:cubicBezTo>
                  <a:pt x="102" y="305"/>
                  <a:pt x="138" y="256"/>
                  <a:pt x="138" y="158"/>
                </a:cubicBezTo>
                <a:lnTo>
                  <a:pt x="138" y="0"/>
                </a:lnTo>
                <a:lnTo>
                  <a:pt x="16" y="0"/>
                </a:lnTo>
                <a:lnTo>
                  <a:pt x="16" y="146"/>
                </a:lnTo>
                <a:lnTo>
                  <a:pt x="16" y="146"/>
                </a:lnTo>
                <a:close/>
              </a:path>
            </a:pathLst>
          </a:custGeom>
          <a:solidFill>
            <a:schemeClr val="accent1"/>
          </a:solidFill>
          <a:ln>
            <a:noFill/>
          </a:ln>
        </p:spPr>
      </p:sp>
      <p:sp>
        <p:nvSpPr>
          <p:cNvPr id="15" name="平行四边形 14">
            <a:extLst>
              <a:ext uri="{FF2B5EF4-FFF2-40B4-BE49-F238E27FC236}">
                <a16:creationId xmlns:a16="http://schemas.microsoft.com/office/drawing/2014/main" id="{2607E3A9-FBBA-4071-829E-B9B3B0D482F5}"/>
              </a:ext>
            </a:extLst>
          </p:cNvPr>
          <p:cNvSpPr/>
          <p:nvPr/>
        </p:nvSpPr>
        <p:spPr>
          <a:xfrm>
            <a:off x="7007363" y="1668768"/>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平行四边形 15">
            <a:extLst>
              <a:ext uri="{FF2B5EF4-FFF2-40B4-BE49-F238E27FC236}">
                <a16:creationId xmlns:a16="http://schemas.microsoft.com/office/drawing/2014/main" id="{0A00FD9E-4713-4C81-80D4-09F9BE82B7C9}"/>
              </a:ext>
            </a:extLst>
          </p:cNvPr>
          <p:cNvSpPr/>
          <p:nvPr/>
        </p:nvSpPr>
        <p:spPr>
          <a:xfrm>
            <a:off x="7007363" y="3409082"/>
            <a:ext cx="473565" cy="242093"/>
          </a:xfrm>
          <a:prstGeom prst="parallelogram">
            <a:avLst>
              <a:gd name="adj" fmla="val 44445"/>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a:extLst>
              <a:ext uri="{FF2B5EF4-FFF2-40B4-BE49-F238E27FC236}">
                <a16:creationId xmlns:a16="http://schemas.microsoft.com/office/drawing/2014/main" id="{78E1BBF6-ED46-41A2-8A42-1A98BCE60034}"/>
              </a:ext>
            </a:extLst>
          </p:cNvPr>
          <p:cNvSpPr/>
          <p:nvPr/>
        </p:nvSpPr>
        <p:spPr>
          <a:xfrm>
            <a:off x="6996144" y="1910861"/>
            <a:ext cx="4876800" cy="850939"/>
          </a:xfrm>
          <a:prstGeom prst="rect">
            <a:avLst/>
          </a:prstGeom>
        </p:spPr>
        <p:txBody>
          <a:bodyPr wrap="square">
            <a:spAutoFit/>
          </a:bodyPr>
          <a:lstStyle/>
          <a:p>
            <a:pPr lvl="0">
              <a:lnSpc>
                <a:spcPct val="130000"/>
              </a:lnSpc>
            </a:pPr>
            <a:r>
              <a:rPr lang="zh-CN" altLang="en-US" sz="2000" dirty="0">
                <a:solidFill>
                  <a:schemeClr val="tx1">
                    <a:lumMod val="75000"/>
                    <a:lumOff val="25000"/>
                  </a:schemeClr>
                </a:solidFill>
              </a:rPr>
              <a:t>基于</a:t>
            </a:r>
            <a:r>
              <a:rPr lang="en-US" altLang="zh-CN" sz="2000" dirty="0">
                <a:solidFill>
                  <a:schemeClr val="tx1">
                    <a:lumMod val="75000"/>
                    <a:lumOff val="25000"/>
                  </a:schemeClr>
                </a:solidFill>
              </a:rPr>
              <a:t>GBDT</a:t>
            </a:r>
            <a:r>
              <a:rPr lang="zh-CN" altLang="en-US" sz="2000" dirty="0">
                <a:solidFill>
                  <a:schemeClr val="tx1">
                    <a:lumMod val="75000"/>
                    <a:lumOff val="25000"/>
                  </a:schemeClr>
                </a:solidFill>
              </a:rPr>
              <a:t>的方法优于</a:t>
            </a:r>
            <a:r>
              <a:rPr lang="en-US" altLang="zh-CN" sz="2000" dirty="0">
                <a:solidFill>
                  <a:schemeClr val="tx1">
                    <a:lumMod val="75000"/>
                    <a:lumOff val="25000"/>
                  </a:schemeClr>
                </a:solidFill>
              </a:rPr>
              <a:t>Random Forest</a:t>
            </a:r>
            <a:r>
              <a:rPr lang="zh-CN" altLang="en-US" sz="2000" dirty="0">
                <a:solidFill>
                  <a:schemeClr val="tx1">
                    <a:lumMod val="75000"/>
                    <a:lumOff val="25000"/>
                  </a:schemeClr>
                </a:solidFill>
              </a:rPr>
              <a:t>和</a:t>
            </a:r>
            <a:r>
              <a:rPr lang="en-US" altLang="zh-CN" sz="2000" dirty="0">
                <a:solidFill>
                  <a:schemeClr val="tx1">
                    <a:lumMod val="75000"/>
                    <a:lumOff val="25000"/>
                  </a:schemeClr>
                </a:solidFill>
              </a:rPr>
              <a:t>KNN</a:t>
            </a:r>
            <a:endParaRPr lang="zh-CN" altLang="en-US" sz="2000" dirty="0">
              <a:solidFill>
                <a:srgbClr val="000000">
                  <a:lumMod val="75000"/>
                  <a:lumOff val="25000"/>
                </a:srgbClr>
              </a:solidFill>
            </a:endParaRPr>
          </a:p>
        </p:txBody>
      </p:sp>
      <p:sp>
        <p:nvSpPr>
          <p:cNvPr id="17" name="矩形 16">
            <a:extLst>
              <a:ext uri="{FF2B5EF4-FFF2-40B4-BE49-F238E27FC236}">
                <a16:creationId xmlns:a16="http://schemas.microsoft.com/office/drawing/2014/main" id="{86449F2E-9362-4243-9C18-5BC20BBE8BBF}"/>
              </a:ext>
            </a:extLst>
          </p:cNvPr>
          <p:cNvSpPr/>
          <p:nvPr/>
        </p:nvSpPr>
        <p:spPr>
          <a:xfrm>
            <a:off x="6996144" y="3664816"/>
            <a:ext cx="4876800" cy="522451"/>
          </a:xfrm>
          <a:prstGeom prst="rect">
            <a:avLst/>
          </a:prstGeom>
        </p:spPr>
        <p:txBody>
          <a:bodyPr wrap="square">
            <a:spAutoFit/>
          </a:bodyPr>
          <a:lstStyle/>
          <a:p>
            <a:pPr lvl="0">
              <a:lnSpc>
                <a:spcPct val="130000"/>
              </a:lnSpc>
            </a:pPr>
            <a:r>
              <a:rPr lang="zh-CN" altLang="en-US" sz="2400" dirty="0">
                <a:solidFill>
                  <a:schemeClr val="tx1">
                    <a:lumMod val="75000"/>
                    <a:lumOff val="25000"/>
                  </a:schemeClr>
                </a:solidFill>
              </a:rPr>
              <a:t>兼顾效果与推理时间</a:t>
            </a:r>
            <a:endParaRPr lang="zh-CN" altLang="en-US" sz="2400" dirty="0">
              <a:solidFill>
                <a:srgbClr val="000000">
                  <a:lumMod val="75000"/>
                  <a:lumOff val="25000"/>
                </a:srgbClr>
              </a:solidFill>
            </a:endParaRPr>
          </a:p>
        </p:txBody>
      </p:sp>
    </p:spTree>
    <p:extLst>
      <p:ext uri="{BB962C8B-B14F-4D97-AF65-F5344CB8AC3E}">
        <p14:creationId xmlns:p14="http://schemas.microsoft.com/office/powerpoint/2010/main" val="3299553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164DEEE-AD36-4606-999F-0374F9CF6A62}"/>
              </a:ext>
            </a:extLst>
          </p:cNvPr>
          <p:cNvSpPr>
            <a:spLocks noGrp="1"/>
          </p:cNvSpPr>
          <p:nvPr>
            <p:ph type="body" sz="quarter" idx="11"/>
          </p:nvPr>
        </p:nvSpPr>
        <p:spPr/>
        <p:txBody>
          <a:bodyPr/>
          <a:lstStyle/>
          <a:p>
            <a:r>
              <a:rPr lang="zh-CN" altLang="en-US" dirty="0"/>
              <a:t>未来工作</a:t>
            </a:r>
          </a:p>
        </p:txBody>
      </p:sp>
      <p:sp>
        <p:nvSpPr>
          <p:cNvPr id="3" name="文本占位符 2">
            <a:extLst>
              <a:ext uri="{FF2B5EF4-FFF2-40B4-BE49-F238E27FC236}">
                <a16:creationId xmlns:a16="http://schemas.microsoft.com/office/drawing/2014/main" id="{B25D0372-00A5-4172-8EEE-B7E5D9E86E18}"/>
              </a:ext>
            </a:extLst>
          </p:cNvPr>
          <p:cNvSpPr>
            <a:spLocks noGrp="1"/>
          </p:cNvSpPr>
          <p:nvPr>
            <p:ph type="body" sz="quarter" idx="12"/>
          </p:nvPr>
        </p:nvSpPr>
        <p:spPr/>
        <p:txBody>
          <a:bodyPr/>
          <a:lstStyle/>
          <a:p>
            <a:endParaRPr lang="zh-CN" altLang="en-US"/>
          </a:p>
        </p:txBody>
      </p:sp>
      <p:sp>
        <p:nvSpPr>
          <p:cNvPr id="4" name="文本占位符 3">
            <a:extLst>
              <a:ext uri="{FF2B5EF4-FFF2-40B4-BE49-F238E27FC236}">
                <a16:creationId xmlns:a16="http://schemas.microsoft.com/office/drawing/2014/main" id="{6947B97E-0E58-40E4-A316-9377441A1DEF}"/>
              </a:ext>
            </a:extLst>
          </p:cNvPr>
          <p:cNvSpPr>
            <a:spLocks noGrp="1"/>
          </p:cNvSpPr>
          <p:nvPr>
            <p:ph type="body" sz="quarter" idx="13"/>
          </p:nvPr>
        </p:nvSpPr>
        <p:spPr/>
        <p:txBody>
          <a:bodyPr/>
          <a:lstStyle/>
          <a:p>
            <a:endParaRPr lang="zh-CN" altLang="en-US"/>
          </a:p>
        </p:txBody>
      </p:sp>
      <p:sp>
        <p:nvSpPr>
          <p:cNvPr id="18" name="矩形 17">
            <a:extLst>
              <a:ext uri="{FF2B5EF4-FFF2-40B4-BE49-F238E27FC236}">
                <a16:creationId xmlns:a16="http://schemas.microsoft.com/office/drawing/2014/main" id="{FC5EA523-3B07-4900-9451-5AE043827371}"/>
              </a:ext>
            </a:extLst>
          </p:cNvPr>
          <p:cNvSpPr/>
          <p:nvPr/>
        </p:nvSpPr>
        <p:spPr>
          <a:xfrm>
            <a:off x="2161569" y="1588295"/>
            <a:ext cx="1415772" cy="4616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b="1" dirty="0">
                <a:solidFill>
                  <a:schemeClr val="accent2"/>
                </a:solidFill>
                <a:latin typeface="思源黑体 CN Heavy" panose="020B0A00000000000000" pitchFamily="34" charset="-122"/>
                <a:ea typeface="思源黑体 CN Heavy" panose="020B0A00000000000000" pitchFamily="34" charset="-122"/>
              </a:rPr>
              <a:t>理论分析</a:t>
            </a:r>
            <a:endParaRPr kumimoji="0" lang="zh-CN" altLang="en-US" sz="2400" b="1" i="0" u="none" strike="noStrike" kern="1200" cap="none" spc="0" normalizeH="0" baseline="0" noProof="0" dirty="0">
              <a:ln>
                <a:noFill/>
              </a:ln>
              <a:solidFill>
                <a:schemeClr val="accent2"/>
              </a:solidFill>
              <a:effectLst/>
              <a:uLnTx/>
              <a:uFillTx/>
              <a:latin typeface="思源黑体 CN Heavy" panose="020B0A00000000000000" pitchFamily="34" charset="-122"/>
              <a:ea typeface="思源黑体 CN Heavy" panose="020B0A00000000000000" pitchFamily="34" charset="-122"/>
              <a:cs typeface="+mn-cs"/>
            </a:endParaRPr>
          </a:p>
        </p:txBody>
      </p:sp>
      <p:sp>
        <p:nvSpPr>
          <p:cNvPr id="20" name="矩形 19">
            <a:extLst>
              <a:ext uri="{FF2B5EF4-FFF2-40B4-BE49-F238E27FC236}">
                <a16:creationId xmlns:a16="http://schemas.microsoft.com/office/drawing/2014/main" id="{C0930ECD-9CA4-4B63-9EF3-2A6A144F8703}"/>
              </a:ext>
            </a:extLst>
          </p:cNvPr>
          <p:cNvSpPr/>
          <p:nvPr/>
        </p:nvSpPr>
        <p:spPr>
          <a:xfrm>
            <a:off x="1086313" y="4159086"/>
            <a:ext cx="2628267" cy="461665"/>
          </a:xfrm>
          <a:prstGeom prst="rect">
            <a:avLst/>
          </a:prstGeom>
        </p:spPr>
        <p:txBody>
          <a:bodyPr wrap="square">
            <a:spAutoFit/>
          </a:bodyPr>
          <a:lstStyle/>
          <a:p>
            <a:pPr algn="r"/>
            <a:r>
              <a:rPr lang="zh-CN" altLang="en-US" sz="2400" b="1" dirty="0">
                <a:solidFill>
                  <a:schemeClr val="accent2"/>
                </a:solidFill>
                <a:ea typeface="思源黑体 CN Heavy" panose="020B0A00000000000000" pitchFamily="34" charset="-122"/>
              </a:rPr>
              <a:t>数据采集</a:t>
            </a:r>
          </a:p>
        </p:txBody>
      </p:sp>
      <p:sp>
        <p:nvSpPr>
          <p:cNvPr id="22" name="矩形 21">
            <a:extLst>
              <a:ext uri="{FF2B5EF4-FFF2-40B4-BE49-F238E27FC236}">
                <a16:creationId xmlns:a16="http://schemas.microsoft.com/office/drawing/2014/main" id="{BC3CE1CC-E2CA-473A-917F-CC7DF6DD45E9}"/>
              </a:ext>
            </a:extLst>
          </p:cNvPr>
          <p:cNvSpPr/>
          <p:nvPr/>
        </p:nvSpPr>
        <p:spPr>
          <a:xfrm>
            <a:off x="8311688" y="4157352"/>
            <a:ext cx="1415772"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数据处理</a:t>
            </a:r>
          </a:p>
        </p:txBody>
      </p:sp>
      <p:sp>
        <p:nvSpPr>
          <p:cNvPr id="24" name="矩形 23">
            <a:extLst>
              <a:ext uri="{FF2B5EF4-FFF2-40B4-BE49-F238E27FC236}">
                <a16:creationId xmlns:a16="http://schemas.microsoft.com/office/drawing/2014/main" id="{BC8D302D-D3B1-4410-8994-7B04637550C0}"/>
              </a:ext>
            </a:extLst>
          </p:cNvPr>
          <p:cNvSpPr/>
          <p:nvPr/>
        </p:nvSpPr>
        <p:spPr>
          <a:xfrm>
            <a:off x="8282214" y="1582038"/>
            <a:ext cx="1415772" cy="461665"/>
          </a:xfrm>
          <a:prstGeom prst="rect">
            <a:avLst/>
          </a:prstGeom>
        </p:spPr>
        <p:txBody>
          <a:bodyPr wrap="none">
            <a:spAutoFit/>
          </a:bodyPr>
          <a:lstStyle/>
          <a:p>
            <a:r>
              <a:rPr lang="zh-CN" altLang="en-US" sz="2400" b="1" dirty="0">
                <a:solidFill>
                  <a:schemeClr val="accent2"/>
                </a:solidFill>
                <a:ea typeface="思源黑体 CN Heavy" panose="020B0A00000000000000" pitchFamily="34" charset="-122"/>
              </a:rPr>
              <a:t>模型拓展</a:t>
            </a:r>
          </a:p>
        </p:txBody>
      </p:sp>
      <p:sp>
        <p:nvSpPr>
          <p:cNvPr id="25" name="文本框 24">
            <a:extLst>
              <a:ext uri="{FF2B5EF4-FFF2-40B4-BE49-F238E27FC236}">
                <a16:creationId xmlns:a16="http://schemas.microsoft.com/office/drawing/2014/main" id="{273CF2A7-C429-4217-83A1-9C6026DB9565}"/>
              </a:ext>
            </a:extLst>
          </p:cNvPr>
          <p:cNvSpPr txBox="1"/>
          <p:nvPr/>
        </p:nvSpPr>
        <p:spPr>
          <a:xfrm>
            <a:off x="44717" y="2086529"/>
            <a:ext cx="3651358" cy="656077"/>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从算法理论的角度，结合数据集的特点，分析性能差异的原因</a:t>
            </a:r>
          </a:p>
        </p:txBody>
      </p:sp>
      <p:sp>
        <p:nvSpPr>
          <p:cNvPr id="26" name="文本框 25">
            <a:extLst>
              <a:ext uri="{FF2B5EF4-FFF2-40B4-BE49-F238E27FC236}">
                <a16:creationId xmlns:a16="http://schemas.microsoft.com/office/drawing/2014/main" id="{B9DDB714-1E94-4ECD-A3A1-54632DF4B2F2}"/>
              </a:ext>
            </a:extLst>
          </p:cNvPr>
          <p:cNvSpPr txBox="1"/>
          <p:nvPr/>
        </p:nvSpPr>
        <p:spPr>
          <a:xfrm>
            <a:off x="63222" y="4688938"/>
            <a:ext cx="3651358" cy="656077"/>
          </a:xfrm>
          <a:prstGeom prst="rect">
            <a:avLst/>
          </a:prstGeom>
          <a:noFill/>
        </p:spPr>
        <p:txBody>
          <a:bodyPr wrap="square" rtlCol="0">
            <a:spAutoFit/>
          </a:bodyPr>
          <a:lstStyle/>
          <a:p>
            <a:pPr algn="r">
              <a:lnSpc>
                <a:spcPct val="120000"/>
              </a:lnSpc>
            </a:pPr>
            <a:r>
              <a:rPr lang="zh-CN" altLang="en-US" sz="1600" dirty="0">
                <a:solidFill>
                  <a:schemeClr val="tx1">
                    <a:lumMod val="75000"/>
                    <a:lumOff val="25000"/>
                  </a:schemeClr>
                </a:solidFill>
              </a:rPr>
              <a:t>使用自己的设备采集更多的数据，提升模型的泛化性能</a:t>
            </a:r>
          </a:p>
        </p:txBody>
      </p:sp>
      <p:sp>
        <p:nvSpPr>
          <p:cNvPr id="28" name="文本框 27">
            <a:extLst>
              <a:ext uri="{FF2B5EF4-FFF2-40B4-BE49-F238E27FC236}">
                <a16:creationId xmlns:a16="http://schemas.microsoft.com/office/drawing/2014/main" id="{4FF1A978-C68C-4EE4-ADD7-1B213BB8A36E}"/>
              </a:ext>
            </a:extLst>
          </p:cNvPr>
          <p:cNvSpPr txBox="1"/>
          <p:nvPr/>
        </p:nvSpPr>
        <p:spPr>
          <a:xfrm>
            <a:off x="8311688" y="2100382"/>
            <a:ext cx="3651358" cy="362343"/>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尝试更多种类的模型</a:t>
            </a:r>
          </a:p>
        </p:txBody>
      </p:sp>
      <p:sp>
        <p:nvSpPr>
          <p:cNvPr id="29" name="文本框 28">
            <a:extLst>
              <a:ext uri="{FF2B5EF4-FFF2-40B4-BE49-F238E27FC236}">
                <a16:creationId xmlns:a16="http://schemas.microsoft.com/office/drawing/2014/main" id="{6D7DDD70-35DC-4A6D-8C6E-C00BB6097FAA}"/>
              </a:ext>
            </a:extLst>
          </p:cNvPr>
          <p:cNvSpPr txBox="1"/>
          <p:nvPr/>
        </p:nvSpPr>
        <p:spPr>
          <a:xfrm>
            <a:off x="8292301" y="4688938"/>
            <a:ext cx="3651358" cy="656077"/>
          </a:xfrm>
          <a:prstGeom prst="rect">
            <a:avLst/>
          </a:prstGeom>
          <a:noFill/>
        </p:spPr>
        <p:txBody>
          <a:bodyPr wrap="square" rtlCol="0">
            <a:spAutoFit/>
          </a:bodyPr>
          <a:lstStyle/>
          <a:p>
            <a:pPr>
              <a:lnSpc>
                <a:spcPct val="120000"/>
              </a:lnSpc>
            </a:pPr>
            <a:r>
              <a:rPr lang="zh-CN" altLang="en-US" sz="1600" dirty="0">
                <a:solidFill>
                  <a:schemeClr val="tx1">
                    <a:lumMod val="75000"/>
                    <a:lumOff val="25000"/>
                  </a:schemeClr>
                </a:solidFill>
              </a:rPr>
              <a:t>使用巴甫洛夫滤波器等方法减少数据噪声</a:t>
            </a:r>
          </a:p>
        </p:txBody>
      </p:sp>
      <p:grpSp>
        <p:nvGrpSpPr>
          <p:cNvPr id="5" name="组合 4">
            <a:extLst>
              <a:ext uri="{FF2B5EF4-FFF2-40B4-BE49-F238E27FC236}">
                <a16:creationId xmlns:a16="http://schemas.microsoft.com/office/drawing/2014/main" id="{8726568A-5C6D-4918-9B02-DFB6863D26B7}"/>
              </a:ext>
            </a:extLst>
          </p:cNvPr>
          <p:cNvGrpSpPr/>
          <p:nvPr/>
        </p:nvGrpSpPr>
        <p:grpSpPr>
          <a:xfrm>
            <a:off x="4205643" y="1919179"/>
            <a:ext cx="4104458" cy="3196964"/>
            <a:chOff x="3848100" y="1592263"/>
            <a:chExt cx="4844988" cy="3773763"/>
          </a:xfrm>
        </p:grpSpPr>
        <p:sp>
          <p:nvSpPr>
            <p:cNvPr id="6" name="椭圆 5">
              <a:extLst>
                <a:ext uri="{FF2B5EF4-FFF2-40B4-BE49-F238E27FC236}">
                  <a16:creationId xmlns:a16="http://schemas.microsoft.com/office/drawing/2014/main" id="{3F584FBA-6454-482D-AC07-92E5AD97AE89}"/>
                </a:ext>
              </a:extLst>
            </p:cNvPr>
            <p:cNvSpPr/>
            <p:nvPr/>
          </p:nvSpPr>
          <p:spPr>
            <a:xfrm>
              <a:off x="5074227" y="2573830"/>
              <a:ext cx="1814946" cy="181494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7" name="椭圆 6">
              <a:extLst>
                <a:ext uri="{FF2B5EF4-FFF2-40B4-BE49-F238E27FC236}">
                  <a16:creationId xmlns:a16="http://schemas.microsoft.com/office/drawing/2014/main" id="{1E148554-69B0-44CA-87E6-DECA60797C1C}"/>
                </a:ext>
              </a:extLst>
            </p:cNvPr>
            <p:cNvSpPr/>
            <p:nvPr/>
          </p:nvSpPr>
          <p:spPr>
            <a:xfrm>
              <a:off x="4096977" y="1596580"/>
              <a:ext cx="3769446" cy="376944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8" name="椭圆 7">
              <a:extLst>
                <a:ext uri="{FF2B5EF4-FFF2-40B4-BE49-F238E27FC236}">
                  <a16:creationId xmlns:a16="http://schemas.microsoft.com/office/drawing/2014/main" id="{9387431B-5E10-47CD-9D67-D3BA73276D18}"/>
                </a:ext>
              </a:extLst>
            </p:cNvPr>
            <p:cNvSpPr/>
            <p:nvPr/>
          </p:nvSpPr>
          <p:spPr>
            <a:xfrm>
              <a:off x="3848100" y="1596580"/>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9" name="椭圆 8">
              <a:extLst>
                <a:ext uri="{FF2B5EF4-FFF2-40B4-BE49-F238E27FC236}">
                  <a16:creationId xmlns:a16="http://schemas.microsoft.com/office/drawing/2014/main" id="{B585162B-CF9D-48BB-8F7A-F3599C23FF0E}"/>
                </a:ext>
              </a:extLst>
            </p:cNvPr>
            <p:cNvSpPr/>
            <p:nvPr/>
          </p:nvSpPr>
          <p:spPr>
            <a:xfrm>
              <a:off x="3848100"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0" name="文本框 9">
              <a:extLst>
                <a:ext uri="{FF2B5EF4-FFF2-40B4-BE49-F238E27FC236}">
                  <a16:creationId xmlns:a16="http://schemas.microsoft.com/office/drawing/2014/main" id="{0D590E6A-B811-4896-A7B5-9DAD88605E9B}"/>
                </a:ext>
              </a:extLst>
            </p:cNvPr>
            <p:cNvSpPr txBox="1"/>
            <p:nvPr/>
          </p:nvSpPr>
          <p:spPr>
            <a:xfrm>
              <a:off x="4215386" y="1853498"/>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1</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1" name="椭圆 10">
              <a:extLst>
                <a:ext uri="{FF2B5EF4-FFF2-40B4-BE49-F238E27FC236}">
                  <a16:creationId xmlns:a16="http://schemas.microsoft.com/office/drawing/2014/main" id="{5310349E-C999-4D8D-A893-C20E89187033}"/>
                </a:ext>
              </a:extLst>
            </p:cNvPr>
            <p:cNvSpPr/>
            <p:nvPr/>
          </p:nvSpPr>
          <p:spPr>
            <a:xfrm>
              <a:off x="6915664" y="1592263"/>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2" name="椭圆 11">
              <a:extLst>
                <a:ext uri="{FF2B5EF4-FFF2-40B4-BE49-F238E27FC236}">
                  <a16:creationId xmlns:a16="http://schemas.microsoft.com/office/drawing/2014/main" id="{CB5C4219-5A4D-4647-BD84-89C80744D6D6}"/>
                </a:ext>
              </a:extLst>
            </p:cNvPr>
            <p:cNvSpPr/>
            <p:nvPr/>
          </p:nvSpPr>
          <p:spPr>
            <a:xfrm>
              <a:off x="6905252" y="4139898"/>
              <a:ext cx="1226127" cy="1226127"/>
            </a:xfrm>
            <a:prstGeom prst="ellipse">
              <a:avLst/>
            </a:prstGeom>
            <a:solidFill>
              <a:schemeClr val="bg1">
                <a:lumMod val="95000"/>
              </a:schemeClr>
            </a:solid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3" name="文本框 12">
              <a:extLst>
                <a:ext uri="{FF2B5EF4-FFF2-40B4-BE49-F238E27FC236}">
                  <a16:creationId xmlns:a16="http://schemas.microsoft.com/office/drawing/2014/main" id="{9E51F3C8-1D48-4EA5-A1B7-EC2C056417B6}"/>
                </a:ext>
              </a:extLst>
            </p:cNvPr>
            <p:cNvSpPr txBox="1"/>
            <p:nvPr/>
          </p:nvSpPr>
          <p:spPr>
            <a:xfrm>
              <a:off x="7293779" y="1862586"/>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2</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94AA3081-E5CF-44C1-8321-33E8306AD545}"/>
                </a:ext>
              </a:extLst>
            </p:cNvPr>
            <p:cNvSpPr txBox="1"/>
            <p:nvPr/>
          </p:nvSpPr>
          <p:spPr>
            <a:xfrm>
              <a:off x="7268606" y="4397231"/>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3</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B7EF1E29-A415-4323-9657-C55F3ED0BACC}"/>
                </a:ext>
              </a:extLst>
            </p:cNvPr>
            <p:cNvSpPr txBox="1"/>
            <p:nvPr/>
          </p:nvSpPr>
          <p:spPr>
            <a:xfrm>
              <a:off x="4201097" y="4420697"/>
              <a:ext cx="1399309" cy="762943"/>
            </a:xfrm>
            <a:prstGeom prst="rect">
              <a:avLst/>
            </a:prstGeom>
            <a:noFill/>
          </p:spPr>
          <p:txBody>
            <a:bodyPr wrap="square" rtlCol="0">
              <a:spAutoFit/>
            </a:bodyPr>
            <a:lstStyle/>
            <a:p>
              <a:r>
                <a:rPr lang="en-US" altLang="zh-CN" sz="3600" spc="300" dirty="0">
                  <a:solidFill>
                    <a:schemeClr val="accent2"/>
                  </a:solidFill>
                  <a:latin typeface="微软雅黑" panose="020B0503020204020204" pitchFamily="34" charset="-122"/>
                  <a:ea typeface="微软雅黑" panose="020B0503020204020204" pitchFamily="34" charset="-122"/>
                </a:rPr>
                <a:t>4</a:t>
              </a:r>
              <a:endParaRPr lang="zh-CN" altLang="en-US" sz="3600" spc="300" dirty="0">
                <a:solidFill>
                  <a:schemeClr val="accent2"/>
                </a:solidFill>
                <a:latin typeface="微软雅黑" panose="020B0503020204020204" pitchFamily="34" charset="-122"/>
                <a:ea typeface="微软雅黑" panose="020B0503020204020204" pitchFamily="34" charset="-122"/>
              </a:endParaRPr>
            </a:p>
          </p:txBody>
        </p:sp>
        <p:sp>
          <p:nvSpPr>
            <p:cNvPr id="30" name="Freeform 16">
              <a:extLst>
                <a:ext uri="{FF2B5EF4-FFF2-40B4-BE49-F238E27FC236}">
                  <a16:creationId xmlns:a16="http://schemas.microsoft.com/office/drawing/2014/main" id="{08A251F1-CA79-42A3-B04E-C6889E53E524}"/>
                </a:ext>
              </a:extLst>
            </p:cNvPr>
            <p:cNvSpPr>
              <a:spLocks noEditPoints="1"/>
            </p:cNvSpPr>
            <p:nvPr/>
          </p:nvSpPr>
          <p:spPr bwMode="auto">
            <a:xfrm>
              <a:off x="5587127" y="3085576"/>
              <a:ext cx="789146" cy="791454"/>
            </a:xfrm>
            <a:custGeom>
              <a:avLst/>
              <a:gdLst>
                <a:gd name="T0" fmla="*/ 100 w 200"/>
                <a:gd name="T1" fmla="*/ 0 h 200"/>
                <a:gd name="T2" fmla="*/ 100 w 200"/>
                <a:gd name="T3" fmla="*/ 0 h 200"/>
                <a:gd name="T4" fmla="*/ 100 w 200"/>
                <a:gd name="T5" fmla="*/ 200 h 200"/>
                <a:gd name="T6" fmla="*/ 100 w 200"/>
                <a:gd name="T7" fmla="*/ 200 h 200"/>
                <a:gd name="T8" fmla="*/ 200 w 200"/>
                <a:gd name="T9" fmla="*/ 100 h 200"/>
                <a:gd name="T10" fmla="*/ 104 w 200"/>
                <a:gd name="T11" fmla="*/ 59 h 200"/>
                <a:gd name="T12" fmla="*/ 140 w 200"/>
                <a:gd name="T13" fmla="*/ 96 h 200"/>
                <a:gd name="T14" fmla="*/ 104 w 200"/>
                <a:gd name="T15" fmla="*/ 59 h 200"/>
                <a:gd name="T16" fmla="*/ 104 w 200"/>
                <a:gd name="T17" fmla="*/ 8 h 200"/>
                <a:gd name="T18" fmla="*/ 104 w 200"/>
                <a:gd name="T19" fmla="*/ 51 h 200"/>
                <a:gd name="T20" fmla="*/ 96 w 200"/>
                <a:gd name="T21" fmla="*/ 51 h 200"/>
                <a:gd name="T22" fmla="*/ 96 w 200"/>
                <a:gd name="T23" fmla="*/ 8 h 200"/>
                <a:gd name="T24" fmla="*/ 96 w 200"/>
                <a:gd name="T25" fmla="*/ 96 h 200"/>
                <a:gd name="T26" fmla="*/ 65 w 200"/>
                <a:gd name="T27" fmla="*/ 55 h 200"/>
                <a:gd name="T28" fmla="*/ 52 w 200"/>
                <a:gd name="T29" fmla="*/ 96 h 200"/>
                <a:gd name="T30" fmla="*/ 29 w 200"/>
                <a:gd name="T31" fmla="*/ 41 h 200"/>
                <a:gd name="T32" fmla="*/ 52 w 200"/>
                <a:gd name="T33" fmla="*/ 96 h 200"/>
                <a:gd name="T34" fmla="*/ 58 w 200"/>
                <a:gd name="T35" fmla="*/ 146 h 200"/>
                <a:gd name="T36" fmla="*/ 9 w 200"/>
                <a:gd name="T37" fmla="*/ 104 h 200"/>
                <a:gd name="T38" fmla="*/ 60 w 200"/>
                <a:gd name="T39" fmla="*/ 104 h 200"/>
                <a:gd name="T40" fmla="*/ 96 w 200"/>
                <a:gd name="T41" fmla="*/ 140 h 200"/>
                <a:gd name="T42" fmla="*/ 60 w 200"/>
                <a:gd name="T43" fmla="*/ 104 h 200"/>
                <a:gd name="T44" fmla="*/ 96 w 200"/>
                <a:gd name="T45" fmla="*/ 191 h 200"/>
                <a:gd name="T46" fmla="*/ 96 w 200"/>
                <a:gd name="T47" fmla="*/ 148 h 200"/>
                <a:gd name="T48" fmla="*/ 104 w 200"/>
                <a:gd name="T49" fmla="*/ 148 h 200"/>
                <a:gd name="T50" fmla="*/ 104 w 200"/>
                <a:gd name="T51" fmla="*/ 191 h 200"/>
                <a:gd name="T52" fmla="*/ 104 w 200"/>
                <a:gd name="T53" fmla="*/ 104 h 200"/>
                <a:gd name="T54" fmla="*/ 135 w 200"/>
                <a:gd name="T55" fmla="*/ 144 h 200"/>
                <a:gd name="T56" fmla="*/ 148 w 200"/>
                <a:gd name="T57" fmla="*/ 104 h 200"/>
                <a:gd name="T58" fmla="*/ 172 w 200"/>
                <a:gd name="T59" fmla="*/ 158 h 200"/>
                <a:gd name="T60" fmla="*/ 148 w 200"/>
                <a:gd name="T61" fmla="*/ 104 h 200"/>
                <a:gd name="T62" fmla="*/ 143 w 200"/>
                <a:gd name="T63" fmla="*/ 53 h 200"/>
                <a:gd name="T64" fmla="*/ 192 w 200"/>
                <a:gd name="T65" fmla="*/ 96 h 200"/>
                <a:gd name="T66" fmla="*/ 166 w 200"/>
                <a:gd name="T67" fmla="*/ 35 h 200"/>
                <a:gd name="T68" fmla="*/ 122 w 200"/>
                <a:gd name="T69" fmla="*/ 10 h 200"/>
                <a:gd name="T70" fmla="*/ 79 w 200"/>
                <a:gd name="T71" fmla="*/ 10 h 200"/>
                <a:gd name="T72" fmla="*/ 35 w 200"/>
                <a:gd name="T73" fmla="*/ 35 h 200"/>
                <a:gd name="T74" fmla="*/ 35 w 200"/>
                <a:gd name="T75" fmla="*/ 164 h 200"/>
                <a:gd name="T76" fmla="*/ 79 w 200"/>
                <a:gd name="T77" fmla="*/ 189 h 200"/>
                <a:gd name="T78" fmla="*/ 122 w 200"/>
                <a:gd name="T79" fmla="*/ 189 h 200"/>
                <a:gd name="T80" fmla="*/ 166 w 200"/>
                <a:gd name="T81" fmla="*/ 16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00">
                  <a:moveTo>
                    <a:pt x="100" y="0"/>
                  </a:moveTo>
                  <a:cubicBezTo>
                    <a:pt x="100" y="0"/>
                    <a:pt x="100" y="0"/>
                    <a:pt x="100" y="0"/>
                  </a:cubicBezTo>
                  <a:cubicBezTo>
                    <a:pt x="100" y="0"/>
                    <a:pt x="100" y="0"/>
                    <a:pt x="100" y="0"/>
                  </a:cubicBezTo>
                  <a:cubicBezTo>
                    <a:pt x="100" y="0"/>
                    <a:pt x="100" y="0"/>
                    <a:pt x="100" y="0"/>
                  </a:cubicBezTo>
                  <a:cubicBezTo>
                    <a:pt x="45" y="0"/>
                    <a:pt x="0" y="44"/>
                    <a:pt x="0" y="100"/>
                  </a:cubicBezTo>
                  <a:cubicBezTo>
                    <a:pt x="0" y="155"/>
                    <a:pt x="45" y="199"/>
                    <a:pt x="100" y="200"/>
                  </a:cubicBezTo>
                  <a:cubicBezTo>
                    <a:pt x="100" y="200"/>
                    <a:pt x="100" y="200"/>
                    <a:pt x="100" y="200"/>
                  </a:cubicBezTo>
                  <a:cubicBezTo>
                    <a:pt x="100" y="200"/>
                    <a:pt x="100" y="200"/>
                    <a:pt x="100" y="200"/>
                  </a:cubicBezTo>
                  <a:cubicBezTo>
                    <a:pt x="100" y="200"/>
                    <a:pt x="100" y="200"/>
                    <a:pt x="100" y="200"/>
                  </a:cubicBezTo>
                  <a:cubicBezTo>
                    <a:pt x="156" y="200"/>
                    <a:pt x="200" y="155"/>
                    <a:pt x="200" y="100"/>
                  </a:cubicBezTo>
                  <a:cubicBezTo>
                    <a:pt x="200" y="44"/>
                    <a:pt x="156" y="0"/>
                    <a:pt x="100" y="0"/>
                  </a:cubicBezTo>
                  <a:close/>
                  <a:moveTo>
                    <a:pt x="104" y="59"/>
                  </a:moveTo>
                  <a:cubicBezTo>
                    <a:pt x="115" y="59"/>
                    <a:pt x="125" y="58"/>
                    <a:pt x="135" y="55"/>
                  </a:cubicBezTo>
                  <a:cubicBezTo>
                    <a:pt x="138" y="67"/>
                    <a:pt x="140" y="81"/>
                    <a:pt x="140" y="96"/>
                  </a:cubicBezTo>
                  <a:cubicBezTo>
                    <a:pt x="104" y="96"/>
                    <a:pt x="104" y="96"/>
                    <a:pt x="104" y="96"/>
                  </a:cubicBezTo>
                  <a:lnTo>
                    <a:pt x="104" y="59"/>
                  </a:lnTo>
                  <a:close/>
                  <a:moveTo>
                    <a:pt x="104" y="51"/>
                  </a:moveTo>
                  <a:cubicBezTo>
                    <a:pt x="104" y="8"/>
                    <a:pt x="104" y="8"/>
                    <a:pt x="104" y="8"/>
                  </a:cubicBezTo>
                  <a:cubicBezTo>
                    <a:pt x="115" y="11"/>
                    <a:pt x="126" y="26"/>
                    <a:pt x="133" y="48"/>
                  </a:cubicBezTo>
                  <a:cubicBezTo>
                    <a:pt x="124" y="50"/>
                    <a:pt x="114" y="51"/>
                    <a:pt x="104" y="51"/>
                  </a:cubicBezTo>
                  <a:close/>
                  <a:moveTo>
                    <a:pt x="96" y="8"/>
                  </a:moveTo>
                  <a:cubicBezTo>
                    <a:pt x="96" y="51"/>
                    <a:pt x="96" y="51"/>
                    <a:pt x="96" y="51"/>
                  </a:cubicBezTo>
                  <a:cubicBezTo>
                    <a:pt x="87" y="51"/>
                    <a:pt x="77" y="50"/>
                    <a:pt x="68" y="48"/>
                  </a:cubicBezTo>
                  <a:cubicBezTo>
                    <a:pt x="75" y="25"/>
                    <a:pt x="86" y="11"/>
                    <a:pt x="96" y="8"/>
                  </a:cubicBezTo>
                  <a:close/>
                  <a:moveTo>
                    <a:pt x="96" y="59"/>
                  </a:moveTo>
                  <a:cubicBezTo>
                    <a:pt x="96" y="96"/>
                    <a:pt x="96" y="96"/>
                    <a:pt x="96" y="96"/>
                  </a:cubicBezTo>
                  <a:cubicBezTo>
                    <a:pt x="60" y="96"/>
                    <a:pt x="60" y="96"/>
                    <a:pt x="60" y="96"/>
                  </a:cubicBezTo>
                  <a:cubicBezTo>
                    <a:pt x="60" y="81"/>
                    <a:pt x="62" y="67"/>
                    <a:pt x="65" y="55"/>
                  </a:cubicBezTo>
                  <a:cubicBezTo>
                    <a:pt x="75" y="58"/>
                    <a:pt x="86" y="59"/>
                    <a:pt x="96" y="59"/>
                  </a:cubicBezTo>
                  <a:close/>
                  <a:moveTo>
                    <a:pt x="52" y="96"/>
                  </a:moveTo>
                  <a:cubicBezTo>
                    <a:pt x="9" y="96"/>
                    <a:pt x="9" y="96"/>
                    <a:pt x="9" y="96"/>
                  </a:cubicBezTo>
                  <a:cubicBezTo>
                    <a:pt x="9" y="75"/>
                    <a:pt x="17" y="56"/>
                    <a:pt x="29" y="41"/>
                  </a:cubicBezTo>
                  <a:cubicBezTo>
                    <a:pt x="38" y="46"/>
                    <a:pt x="48" y="50"/>
                    <a:pt x="58" y="53"/>
                  </a:cubicBezTo>
                  <a:cubicBezTo>
                    <a:pt x="54" y="66"/>
                    <a:pt x="52" y="80"/>
                    <a:pt x="52" y="96"/>
                  </a:cubicBezTo>
                  <a:close/>
                  <a:moveTo>
                    <a:pt x="52" y="104"/>
                  </a:moveTo>
                  <a:cubicBezTo>
                    <a:pt x="52" y="119"/>
                    <a:pt x="54" y="133"/>
                    <a:pt x="58" y="146"/>
                  </a:cubicBezTo>
                  <a:cubicBezTo>
                    <a:pt x="48" y="149"/>
                    <a:pt x="38" y="153"/>
                    <a:pt x="29" y="158"/>
                  </a:cubicBezTo>
                  <a:cubicBezTo>
                    <a:pt x="17" y="143"/>
                    <a:pt x="9" y="124"/>
                    <a:pt x="9" y="104"/>
                  </a:cubicBezTo>
                  <a:lnTo>
                    <a:pt x="52" y="104"/>
                  </a:lnTo>
                  <a:close/>
                  <a:moveTo>
                    <a:pt x="60" y="104"/>
                  </a:moveTo>
                  <a:cubicBezTo>
                    <a:pt x="96" y="104"/>
                    <a:pt x="96" y="104"/>
                    <a:pt x="96" y="104"/>
                  </a:cubicBezTo>
                  <a:cubicBezTo>
                    <a:pt x="96" y="140"/>
                    <a:pt x="96" y="140"/>
                    <a:pt x="96" y="140"/>
                  </a:cubicBezTo>
                  <a:cubicBezTo>
                    <a:pt x="86" y="140"/>
                    <a:pt x="75" y="141"/>
                    <a:pt x="65" y="144"/>
                  </a:cubicBezTo>
                  <a:cubicBezTo>
                    <a:pt x="62" y="132"/>
                    <a:pt x="60" y="119"/>
                    <a:pt x="60" y="104"/>
                  </a:cubicBezTo>
                  <a:close/>
                  <a:moveTo>
                    <a:pt x="96" y="148"/>
                  </a:moveTo>
                  <a:cubicBezTo>
                    <a:pt x="96" y="191"/>
                    <a:pt x="96" y="191"/>
                    <a:pt x="96" y="191"/>
                  </a:cubicBezTo>
                  <a:cubicBezTo>
                    <a:pt x="86" y="188"/>
                    <a:pt x="75" y="174"/>
                    <a:pt x="68" y="152"/>
                  </a:cubicBezTo>
                  <a:cubicBezTo>
                    <a:pt x="77" y="149"/>
                    <a:pt x="86" y="148"/>
                    <a:pt x="96" y="148"/>
                  </a:cubicBezTo>
                  <a:close/>
                  <a:moveTo>
                    <a:pt x="104" y="191"/>
                  </a:moveTo>
                  <a:cubicBezTo>
                    <a:pt x="104" y="148"/>
                    <a:pt x="104" y="148"/>
                    <a:pt x="104" y="148"/>
                  </a:cubicBezTo>
                  <a:cubicBezTo>
                    <a:pt x="114" y="148"/>
                    <a:pt x="124" y="149"/>
                    <a:pt x="133" y="152"/>
                  </a:cubicBezTo>
                  <a:cubicBezTo>
                    <a:pt x="126" y="174"/>
                    <a:pt x="115" y="188"/>
                    <a:pt x="104" y="191"/>
                  </a:cubicBezTo>
                  <a:close/>
                  <a:moveTo>
                    <a:pt x="104" y="140"/>
                  </a:moveTo>
                  <a:cubicBezTo>
                    <a:pt x="104" y="104"/>
                    <a:pt x="104" y="104"/>
                    <a:pt x="104" y="104"/>
                  </a:cubicBezTo>
                  <a:cubicBezTo>
                    <a:pt x="140" y="104"/>
                    <a:pt x="140" y="104"/>
                    <a:pt x="140" y="104"/>
                  </a:cubicBezTo>
                  <a:cubicBezTo>
                    <a:pt x="140" y="118"/>
                    <a:pt x="138" y="132"/>
                    <a:pt x="135" y="144"/>
                  </a:cubicBezTo>
                  <a:cubicBezTo>
                    <a:pt x="125" y="141"/>
                    <a:pt x="115" y="140"/>
                    <a:pt x="104" y="140"/>
                  </a:cubicBezTo>
                  <a:close/>
                  <a:moveTo>
                    <a:pt x="148" y="104"/>
                  </a:moveTo>
                  <a:cubicBezTo>
                    <a:pt x="192" y="104"/>
                    <a:pt x="192" y="104"/>
                    <a:pt x="192" y="104"/>
                  </a:cubicBezTo>
                  <a:cubicBezTo>
                    <a:pt x="191" y="124"/>
                    <a:pt x="184" y="143"/>
                    <a:pt x="172" y="158"/>
                  </a:cubicBezTo>
                  <a:cubicBezTo>
                    <a:pt x="163" y="153"/>
                    <a:pt x="153" y="149"/>
                    <a:pt x="143" y="146"/>
                  </a:cubicBezTo>
                  <a:cubicBezTo>
                    <a:pt x="146" y="133"/>
                    <a:pt x="148" y="119"/>
                    <a:pt x="148" y="104"/>
                  </a:cubicBezTo>
                  <a:close/>
                  <a:moveTo>
                    <a:pt x="148" y="96"/>
                  </a:moveTo>
                  <a:cubicBezTo>
                    <a:pt x="148" y="80"/>
                    <a:pt x="146" y="66"/>
                    <a:pt x="143" y="53"/>
                  </a:cubicBezTo>
                  <a:cubicBezTo>
                    <a:pt x="153" y="50"/>
                    <a:pt x="163" y="46"/>
                    <a:pt x="172" y="41"/>
                  </a:cubicBezTo>
                  <a:cubicBezTo>
                    <a:pt x="184" y="56"/>
                    <a:pt x="191" y="75"/>
                    <a:pt x="192" y="96"/>
                  </a:cubicBezTo>
                  <a:lnTo>
                    <a:pt x="148" y="96"/>
                  </a:lnTo>
                  <a:close/>
                  <a:moveTo>
                    <a:pt x="166" y="35"/>
                  </a:moveTo>
                  <a:cubicBezTo>
                    <a:pt x="158" y="39"/>
                    <a:pt x="150" y="43"/>
                    <a:pt x="141" y="46"/>
                  </a:cubicBezTo>
                  <a:cubicBezTo>
                    <a:pt x="136" y="30"/>
                    <a:pt x="130" y="18"/>
                    <a:pt x="122" y="10"/>
                  </a:cubicBezTo>
                  <a:cubicBezTo>
                    <a:pt x="139" y="14"/>
                    <a:pt x="154" y="23"/>
                    <a:pt x="166" y="35"/>
                  </a:cubicBezTo>
                  <a:close/>
                  <a:moveTo>
                    <a:pt x="79" y="10"/>
                  </a:moveTo>
                  <a:cubicBezTo>
                    <a:pt x="71" y="18"/>
                    <a:pt x="64" y="31"/>
                    <a:pt x="60" y="45"/>
                  </a:cubicBezTo>
                  <a:cubicBezTo>
                    <a:pt x="51" y="43"/>
                    <a:pt x="43" y="39"/>
                    <a:pt x="35" y="35"/>
                  </a:cubicBezTo>
                  <a:cubicBezTo>
                    <a:pt x="47" y="23"/>
                    <a:pt x="62" y="14"/>
                    <a:pt x="79" y="10"/>
                  </a:cubicBezTo>
                  <a:close/>
                  <a:moveTo>
                    <a:pt x="35" y="164"/>
                  </a:moveTo>
                  <a:cubicBezTo>
                    <a:pt x="43" y="160"/>
                    <a:pt x="51" y="156"/>
                    <a:pt x="60" y="154"/>
                  </a:cubicBezTo>
                  <a:cubicBezTo>
                    <a:pt x="64" y="169"/>
                    <a:pt x="71" y="181"/>
                    <a:pt x="79" y="189"/>
                  </a:cubicBezTo>
                  <a:cubicBezTo>
                    <a:pt x="62" y="185"/>
                    <a:pt x="47" y="176"/>
                    <a:pt x="35" y="164"/>
                  </a:cubicBezTo>
                  <a:close/>
                  <a:moveTo>
                    <a:pt x="122" y="189"/>
                  </a:moveTo>
                  <a:cubicBezTo>
                    <a:pt x="130" y="181"/>
                    <a:pt x="136" y="169"/>
                    <a:pt x="141" y="154"/>
                  </a:cubicBezTo>
                  <a:cubicBezTo>
                    <a:pt x="150" y="156"/>
                    <a:pt x="158" y="160"/>
                    <a:pt x="166" y="164"/>
                  </a:cubicBezTo>
                  <a:cubicBezTo>
                    <a:pt x="154" y="176"/>
                    <a:pt x="139" y="185"/>
                    <a:pt x="122" y="18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grpSp>
    </p:spTree>
    <p:extLst>
      <p:ext uri="{BB962C8B-B14F-4D97-AF65-F5344CB8AC3E}">
        <p14:creationId xmlns:p14="http://schemas.microsoft.com/office/powerpoint/2010/main" val="3235399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A74ED3E-DC16-4907-A2BD-F614B3B28DEA}"/>
              </a:ext>
            </a:extLst>
          </p:cNvPr>
          <p:cNvSpPr>
            <a:spLocks noGrp="1"/>
          </p:cNvSpPr>
          <p:nvPr>
            <p:ph type="body" sz="quarter" idx="11"/>
          </p:nvPr>
        </p:nvSpPr>
        <p:spPr/>
        <p:txBody>
          <a:bodyPr/>
          <a:lstStyle/>
          <a:p>
            <a:r>
              <a:rPr lang="zh-CN" altLang="en-US" dirty="0"/>
              <a:t>感谢聆听</a:t>
            </a:r>
          </a:p>
        </p:txBody>
      </p:sp>
    </p:spTree>
    <p:extLst>
      <p:ext uri="{BB962C8B-B14F-4D97-AF65-F5344CB8AC3E}">
        <p14:creationId xmlns:p14="http://schemas.microsoft.com/office/powerpoint/2010/main" val="38419589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窄&quot;,&quot;HeaderHeight&quot;:10.0,&quot;FooterHeight&quot;:5.0,&quot;SideMargin&quot;:2.5,&quot;TopMargin&quot;:0.0,&quot;BottomMargin&quot;:0.0,&quot;IntervalMargin&quot;:1.0,&quot;SettingType&quot;:&quot;System&quot;}"/>
</p:tagLst>
</file>

<file path=ppt/theme/theme1.xml><?xml version="1.0" encoding="utf-8"?>
<a:theme xmlns:a="http://schemas.openxmlformats.org/drawingml/2006/main" name="Office 主题​​">
  <a:themeElements>
    <a:clrScheme name="SJTU-2019">
      <a:dk1>
        <a:srgbClr val="000000"/>
      </a:dk1>
      <a:lt1>
        <a:srgbClr val="FFFFFF"/>
      </a:lt1>
      <a:dk2>
        <a:srgbClr val="1B1C21"/>
      </a:dk2>
      <a:lt2>
        <a:srgbClr val="DBDBDB"/>
      </a:lt2>
      <a:accent1>
        <a:srgbClr val="C8161E"/>
      </a:accent1>
      <a:accent2>
        <a:srgbClr val="44546A"/>
      </a:accent2>
      <a:accent3>
        <a:srgbClr val="1F4D78"/>
      </a:accent3>
      <a:accent4>
        <a:srgbClr val="ED7D31"/>
      </a:accent4>
      <a:accent5>
        <a:srgbClr val="FFC000"/>
      </a:accent5>
      <a:accent6>
        <a:srgbClr val="A5A5A5"/>
      </a:accent6>
      <a:hlink>
        <a:srgbClr val="196E7D"/>
      </a:hlink>
      <a:folHlink>
        <a:srgbClr val="BEBEBE"/>
      </a:folHlink>
    </a:clrScheme>
    <a:fontScheme name="外宣普适">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3919</TotalTime>
  <Words>389</Words>
  <Application>Microsoft Office PowerPoint</Application>
  <PresentationFormat>宽屏</PresentationFormat>
  <Paragraphs>75</Paragraphs>
  <Slides>7</Slides>
  <Notes>5</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7</vt:i4>
      </vt:variant>
    </vt:vector>
  </HeadingPairs>
  <TitlesOfParts>
    <vt:vector size="17" baseType="lpstr">
      <vt:lpstr>思源黑体 CN Heavy</vt:lpstr>
      <vt:lpstr>Arial</vt:lpstr>
      <vt:lpstr>Calibri</vt:lpstr>
      <vt:lpstr>Century Gothic</vt:lpstr>
      <vt:lpstr>Segoe UI</vt:lpstr>
      <vt:lpstr>Segoe UI Light</vt:lpstr>
      <vt:lpstr>等线</vt:lpstr>
      <vt:lpstr>微软雅黑</vt:lpstr>
      <vt:lpstr>Office 主题​​</vt:lpstr>
      <vt:lpstr>1_OfficePLUS</vt:lpstr>
      <vt:lpstr>工程实践与科技创新 IV</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一 李</dc:creator>
  <cp:lastModifiedBy>管仁阳</cp:lastModifiedBy>
  <cp:revision>175</cp:revision>
  <dcterms:created xsi:type="dcterms:W3CDTF">2019-01-23T14:14:04Z</dcterms:created>
  <dcterms:modified xsi:type="dcterms:W3CDTF">2022-06-04T16:17:56Z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2019-04-13T04:31:50.2944312Z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7b149082-93e1-4519-a220-b561cf239821</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